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7"/>
  </p:notesMasterIdLst>
  <p:sldIdLst>
    <p:sldId id="256" r:id="rId5"/>
    <p:sldId id="310" r:id="rId6"/>
  </p:sldIdLst>
  <p:sldSz cx="9906000" cy="6858000" type="A4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528" userDrawn="1">
          <p15:clr>
            <a:srgbClr val="A4A3A4"/>
          </p15:clr>
        </p15:guide>
        <p15:guide id="2" pos="38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FCCC"/>
    <a:srgbClr val="FCECEA"/>
    <a:srgbClr val="CEEAD9"/>
    <a:srgbClr val="EDFD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1548" y="114"/>
      </p:cViewPr>
      <p:guideLst>
        <p:guide orient="horz" pos="528"/>
        <p:guide pos="38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24DED7D-95CF-4F6F-A0C5-1781EF20B20E}" type="doc">
      <dgm:prSet loTypeId="urn:microsoft.com/office/officeart/2005/8/layout/orgChart1" loCatId="hierarchy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AU"/>
        </a:p>
      </dgm:t>
    </dgm:pt>
    <dgm:pt modelId="{7DA64B9B-988D-4F7C-9091-379CB9FB7369}">
      <dgm:prSet phldrT="[Text]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b="1">
              <a:solidFill>
                <a:schemeClr val="tx2"/>
              </a:solidFill>
            </a:rPr>
            <a:t>Chief Executive Officer</a:t>
          </a:r>
          <a:br>
            <a:rPr lang="en-US" b="1">
              <a:solidFill>
                <a:schemeClr val="tx2"/>
              </a:solidFill>
            </a:rPr>
          </a:br>
          <a:r>
            <a:rPr lang="en-US">
              <a:solidFill>
                <a:schemeClr val="tx2"/>
              </a:solidFill>
            </a:rPr>
            <a:t>Robyn Seymour</a:t>
          </a:r>
          <a:endParaRPr lang="en-AU">
            <a:solidFill>
              <a:schemeClr val="tx2"/>
            </a:solidFill>
          </a:endParaRPr>
        </a:p>
      </dgm:t>
    </dgm:pt>
    <dgm:pt modelId="{787A21DA-B528-485B-8BB5-EF41FE7997C0}" type="parTrans" cxnId="{24FCF581-A583-4083-943A-0A6F19791D92}">
      <dgm:prSet/>
      <dgm:spPr/>
      <dgm:t>
        <a:bodyPr/>
        <a:lstStyle/>
        <a:p>
          <a:endParaRPr lang="en-AU">
            <a:solidFill>
              <a:schemeClr val="tx2"/>
            </a:solidFill>
          </a:endParaRPr>
        </a:p>
      </dgm:t>
    </dgm:pt>
    <dgm:pt modelId="{8D2D66E2-F467-4D76-A7F8-1BCC53FB667E}" type="sibTrans" cxnId="{24FCF581-A583-4083-943A-0A6F19791D92}">
      <dgm:prSet/>
      <dgm:spPr/>
      <dgm:t>
        <a:bodyPr/>
        <a:lstStyle/>
        <a:p>
          <a:endParaRPr lang="en-AU">
            <a:solidFill>
              <a:schemeClr val="tx2"/>
            </a:solidFill>
          </a:endParaRPr>
        </a:p>
      </dgm:t>
    </dgm:pt>
    <dgm:pt modelId="{9D1237A1-38A8-47BB-B12F-D6DA504DEEEB}" type="asst">
      <dgm:prSet phldrT="[Text]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b="1">
              <a:solidFill>
                <a:schemeClr val="tx2"/>
              </a:solidFill>
            </a:rPr>
            <a:t>Executive Assistant to CEO</a:t>
          </a:r>
          <a:endParaRPr lang="en-AU">
            <a:solidFill>
              <a:schemeClr val="tx2"/>
            </a:solidFill>
          </a:endParaRPr>
        </a:p>
      </dgm:t>
    </dgm:pt>
    <dgm:pt modelId="{13AEE261-B987-433E-8F5A-FE95E60700D7}" type="parTrans" cxnId="{A1F0D555-CB81-4CE2-8308-1D8BDFB93C86}">
      <dgm:prSet/>
      <dgm:spPr>
        <a:solidFill>
          <a:schemeClr val="bg1">
            <a:lumMod val="95000"/>
          </a:schemeClr>
        </a:solidFill>
      </dgm:spPr>
      <dgm:t>
        <a:bodyPr/>
        <a:lstStyle/>
        <a:p>
          <a:endParaRPr lang="en-AU">
            <a:solidFill>
              <a:schemeClr val="tx2"/>
            </a:solidFill>
          </a:endParaRPr>
        </a:p>
      </dgm:t>
    </dgm:pt>
    <dgm:pt modelId="{EFCDCBD9-D98A-444A-94FD-8D2B30F5E6A2}" type="sibTrans" cxnId="{A1F0D555-CB81-4CE2-8308-1D8BDFB93C86}">
      <dgm:prSet/>
      <dgm:spPr/>
      <dgm:t>
        <a:bodyPr/>
        <a:lstStyle/>
        <a:p>
          <a:endParaRPr lang="en-AU">
            <a:solidFill>
              <a:schemeClr val="tx2"/>
            </a:solidFill>
          </a:endParaRPr>
        </a:p>
      </dgm:t>
    </dgm:pt>
    <dgm:pt modelId="{00BD0008-B9D6-4904-A990-97AC12FDB439}">
      <dgm:prSet phldrT="[Text]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b="1">
              <a:solidFill>
                <a:schemeClr val="tx2"/>
              </a:solidFill>
            </a:rPr>
            <a:t>Manager Government Relations &amp; Strategic Projects </a:t>
          </a:r>
          <a:endParaRPr lang="en-AU" b="1">
            <a:solidFill>
              <a:schemeClr val="tx2"/>
            </a:solidFill>
          </a:endParaRPr>
        </a:p>
      </dgm:t>
    </dgm:pt>
    <dgm:pt modelId="{83AC193B-1B99-4B50-A6CF-9D19FFDE6DDF}" type="parTrans" cxnId="{5FBA9194-CF70-45CA-855B-468C6B81AAB4}">
      <dgm:prSet/>
      <dgm:spPr>
        <a:solidFill>
          <a:schemeClr val="bg1">
            <a:lumMod val="95000"/>
          </a:schemeClr>
        </a:solidFill>
      </dgm:spPr>
      <dgm:t>
        <a:bodyPr/>
        <a:lstStyle/>
        <a:p>
          <a:endParaRPr lang="en-AU">
            <a:solidFill>
              <a:schemeClr val="tx2"/>
            </a:solidFill>
          </a:endParaRPr>
        </a:p>
      </dgm:t>
    </dgm:pt>
    <dgm:pt modelId="{1203E455-344C-4743-B568-B3A630143B61}" type="sibTrans" cxnId="{5FBA9194-CF70-45CA-855B-468C6B81AAB4}">
      <dgm:prSet/>
      <dgm:spPr/>
      <dgm:t>
        <a:bodyPr/>
        <a:lstStyle/>
        <a:p>
          <a:endParaRPr lang="en-AU">
            <a:solidFill>
              <a:schemeClr val="tx2"/>
            </a:solidFill>
          </a:endParaRPr>
        </a:p>
      </dgm:t>
    </dgm:pt>
    <dgm:pt modelId="{3713D4FE-F100-4ACA-ADCB-2A0E8FFA0B7C}">
      <dgm:prSet phldrT="[Text]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b="1">
              <a:solidFill>
                <a:schemeClr val="tx2"/>
              </a:solidFill>
            </a:rPr>
            <a:t>General Manager</a:t>
          </a:r>
          <a:br>
            <a:rPr lang="en-US" b="1">
              <a:solidFill>
                <a:schemeClr val="tx2"/>
              </a:solidFill>
            </a:rPr>
          </a:br>
          <a:r>
            <a:rPr lang="en-US" b="1">
              <a:solidFill>
                <a:schemeClr val="tx2"/>
              </a:solidFill>
            </a:rPr>
            <a:t>Placemaking and Environment</a:t>
          </a:r>
          <a:endParaRPr lang="en-AU" b="1">
            <a:solidFill>
              <a:schemeClr val="tx2"/>
            </a:solidFill>
          </a:endParaRPr>
        </a:p>
      </dgm:t>
    </dgm:pt>
    <dgm:pt modelId="{524D9F3F-C9F5-4701-9DEF-B3A932FA0991}" type="parTrans" cxnId="{651F758D-3A84-4085-AAB3-A25754E26D0C}">
      <dgm:prSet/>
      <dgm:spPr>
        <a:solidFill>
          <a:schemeClr val="bg1">
            <a:lumMod val="95000"/>
          </a:schemeClr>
        </a:solidFill>
      </dgm:spPr>
      <dgm:t>
        <a:bodyPr/>
        <a:lstStyle/>
        <a:p>
          <a:endParaRPr lang="en-AU">
            <a:solidFill>
              <a:schemeClr val="tx2"/>
            </a:solidFill>
          </a:endParaRPr>
        </a:p>
      </dgm:t>
    </dgm:pt>
    <dgm:pt modelId="{553439DF-23A1-4618-8804-18B3E804CB9A}" type="sibTrans" cxnId="{651F758D-3A84-4085-AAB3-A25754E26D0C}">
      <dgm:prSet/>
      <dgm:spPr/>
      <dgm:t>
        <a:bodyPr/>
        <a:lstStyle/>
        <a:p>
          <a:endParaRPr lang="en-AU">
            <a:solidFill>
              <a:schemeClr val="tx2"/>
            </a:solidFill>
          </a:endParaRPr>
        </a:p>
      </dgm:t>
    </dgm:pt>
    <dgm:pt modelId="{24B0C569-F600-4FB8-BA07-D221215F87FC}">
      <dgm:prSet phldrT="[Text]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b="1">
              <a:solidFill>
                <a:schemeClr val="tx2"/>
              </a:solidFill>
            </a:rPr>
            <a:t>General Manager Strategy and Effectiveness</a:t>
          </a:r>
          <a:endParaRPr lang="en-AU">
            <a:solidFill>
              <a:schemeClr val="tx2"/>
            </a:solidFill>
          </a:endParaRPr>
        </a:p>
      </dgm:t>
    </dgm:pt>
    <dgm:pt modelId="{2738AD93-D8AC-46EC-A2BD-46BEE8C0A599}" type="parTrans" cxnId="{F5BD7C33-2D4D-4467-BA1F-1EFDF4E3AD27}">
      <dgm:prSet/>
      <dgm:spPr>
        <a:solidFill>
          <a:schemeClr val="bg1">
            <a:lumMod val="95000"/>
          </a:schemeClr>
        </a:solidFill>
      </dgm:spPr>
      <dgm:t>
        <a:bodyPr/>
        <a:lstStyle/>
        <a:p>
          <a:endParaRPr lang="en-AU">
            <a:solidFill>
              <a:schemeClr val="tx2"/>
            </a:solidFill>
          </a:endParaRPr>
        </a:p>
      </dgm:t>
    </dgm:pt>
    <dgm:pt modelId="{2D863E58-FC44-43AB-A82E-8992C670B8B1}" type="sibTrans" cxnId="{F5BD7C33-2D4D-4467-BA1F-1EFDF4E3AD27}">
      <dgm:prSet/>
      <dgm:spPr/>
      <dgm:t>
        <a:bodyPr/>
        <a:lstStyle/>
        <a:p>
          <a:endParaRPr lang="en-AU">
            <a:solidFill>
              <a:schemeClr val="tx2"/>
            </a:solidFill>
          </a:endParaRPr>
        </a:p>
      </dgm:t>
    </dgm:pt>
    <dgm:pt modelId="{B8E41CF2-B6DE-4D5C-A5D2-29229870DEFB}">
      <dgm:prSet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b="1" dirty="0">
              <a:solidFill>
                <a:schemeClr val="tx2"/>
              </a:solidFill>
            </a:rPr>
            <a:t>General Manager Community Life</a:t>
          </a:r>
        </a:p>
        <a:p>
          <a:endParaRPr lang="en-AU" dirty="0">
            <a:solidFill>
              <a:schemeClr val="tx2"/>
            </a:solidFill>
          </a:endParaRPr>
        </a:p>
      </dgm:t>
    </dgm:pt>
    <dgm:pt modelId="{388CB0BD-E5AB-48DE-A87C-9FB824C55F31}" type="parTrans" cxnId="{5662AD70-29E6-46C9-BD9C-E0E6E4953D69}">
      <dgm:prSet/>
      <dgm:spPr/>
      <dgm:t>
        <a:bodyPr/>
        <a:lstStyle/>
        <a:p>
          <a:endParaRPr lang="en-AU"/>
        </a:p>
      </dgm:t>
    </dgm:pt>
    <dgm:pt modelId="{348579BE-476A-421F-8246-4316CC6AF9A9}" type="sibTrans" cxnId="{5662AD70-29E6-46C9-BD9C-E0E6E4953D69}">
      <dgm:prSet/>
      <dgm:spPr/>
      <dgm:t>
        <a:bodyPr/>
        <a:lstStyle/>
        <a:p>
          <a:endParaRPr lang="en-AU"/>
        </a:p>
      </dgm:t>
    </dgm:pt>
    <dgm:pt modelId="{3F9C39BD-3E57-4B4E-9E22-5533EB5CDE88}" type="asst">
      <dgm:prSet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b="1">
              <a:solidFill>
                <a:schemeClr val="tx2"/>
              </a:solidFill>
            </a:rPr>
            <a:t>Executive Assistant to Mayor and </a:t>
          </a:r>
          <a:r>
            <a:rPr lang="en-US" b="1" err="1">
              <a:solidFill>
                <a:schemeClr val="tx2"/>
              </a:solidFill>
            </a:rPr>
            <a:t>Councillors</a:t>
          </a:r>
          <a:br>
            <a:rPr lang="en-US" b="1">
              <a:solidFill>
                <a:schemeClr val="tx2"/>
              </a:solidFill>
            </a:rPr>
          </a:br>
          <a:endParaRPr lang="en-AU" b="1">
            <a:solidFill>
              <a:schemeClr val="tx2"/>
            </a:solidFill>
          </a:endParaRPr>
        </a:p>
      </dgm:t>
    </dgm:pt>
    <dgm:pt modelId="{595880EC-7E08-42C3-8251-CFBA314D4192}" type="parTrans" cxnId="{4F959DDC-855B-43B3-9C3B-F7A32BA0D010}">
      <dgm:prSet/>
      <dgm:spPr/>
      <dgm:t>
        <a:bodyPr/>
        <a:lstStyle/>
        <a:p>
          <a:endParaRPr lang="en-AU"/>
        </a:p>
      </dgm:t>
    </dgm:pt>
    <dgm:pt modelId="{21A3CD18-C727-4268-A8D6-FCC46FFB32D2}" type="sibTrans" cxnId="{4F959DDC-855B-43B3-9C3B-F7A32BA0D010}">
      <dgm:prSet/>
      <dgm:spPr/>
      <dgm:t>
        <a:bodyPr/>
        <a:lstStyle/>
        <a:p>
          <a:endParaRPr lang="en-AU"/>
        </a:p>
      </dgm:t>
    </dgm:pt>
    <dgm:pt modelId="{38618A04-10E4-4312-AE45-3BA8114B024E}">
      <dgm:prSet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b="1" dirty="0">
              <a:solidFill>
                <a:schemeClr val="tx2"/>
              </a:solidFill>
            </a:rPr>
            <a:t>Council Support Officer </a:t>
          </a:r>
          <a:endParaRPr lang="en-AU" dirty="0">
            <a:solidFill>
              <a:schemeClr val="tx2"/>
            </a:solidFill>
          </a:endParaRPr>
        </a:p>
      </dgm:t>
    </dgm:pt>
    <dgm:pt modelId="{538FEEDF-50A6-41C8-AD5B-249A4C16C26C}" type="parTrans" cxnId="{B275A521-F240-4A46-A594-DEB750464A0D}">
      <dgm:prSet/>
      <dgm:spPr/>
      <dgm:t>
        <a:bodyPr/>
        <a:lstStyle/>
        <a:p>
          <a:endParaRPr lang="en-AU"/>
        </a:p>
      </dgm:t>
    </dgm:pt>
    <dgm:pt modelId="{72592501-BE55-426C-ADBE-DE025D90C574}" type="sibTrans" cxnId="{B275A521-F240-4A46-A594-DEB750464A0D}">
      <dgm:prSet/>
      <dgm:spPr/>
      <dgm:t>
        <a:bodyPr/>
        <a:lstStyle/>
        <a:p>
          <a:endParaRPr lang="en-AU"/>
        </a:p>
      </dgm:t>
    </dgm:pt>
    <dgm:pt modelId="{AB0A24D6-FB0F-47D9-8EAA-8B2C1434D223}" type="pres">
      <dgm:prSet presAssocID="{C24DED7D-95CF-4F6F-A0C5-1781EF20B20E}" presName="hierChild1" presStyleCnt="0">
        <dgm:presLayoutVars>
          <dgm:orgChart val="1"/>
          <dgm:chPref val="1"/>
          <dgm:dir val="rev"/>
          <dgm:animOne val="branch"/>
          <dgm:animLvl val="lvl"/>
          <dgm:resizeHandles/>
        </dgm:presLayoutVars>
      </dgm:prSet>
      <dgm:spPr/>
    </dgm:pt>
    <dgm:pt modelId="{46BBFFBB-B57D-41E4-B4D0-E52095D28439}" type="pres">
      <dgm:prSet presAssocID="{7DA64B9B-988D-4F7C-9091-379CB9FB7369}" presName="hierRoot1" presStyleCnt="0">
        <dgm:presLayoutVars>
          <dgm:hierBranch val="init"/>
        </dgm:presLayoutVars>
      </dgm:prSet>
      <dgm:spPr/>
    </dgm:pt>
    <dgm:pt modelId="{4EF2E1FE-25CE-41F3-B32C-0BB28578E556}" type="pres">
      <dgm:prSet presAssocID="{7DA64B9B-988D-4F7C-9091-379CB9FB7369}" presName="rootComposite1" presStyleCnt="0"/>
      <dgm:spPr/>
    </dgm:pt>
    <dgm:pt modelId="{A0F406F7-1D51-4883-B254-EC8090CE6FD8}" type="pres">
      <dgm:prSet presAssocID="{7DA64B9B-988D-4F7C-9091-379CB9FB7369}" presName="rootText1" presStyleLbl="node0" presStyleIdx="0" presStyleCnt="1">
        <dgm:presLayoutVars>
          <dgm:chPref val="3"/>
        </dgm:presLayoutVars>
      </dgm:prSet>
      <dgm:spPr/>
    </dgm:pt>
    <dgm:pt modelId="{23D98980-0312-4D64-ABE8-86453ACBF846}" type="pres">
      <dgm:prSet presAssocID="{7DA64B9B-988D-4F7C-9091-379CB9FB7369}" presName="rootConnector1" presStyleLbl="node1" presStyleIdx="0" presStyleCnt="0"/>
      <dgm:spPr/>
    </dgm:pt>
    <dgm:pt modelId="{78D6BB33-4280-43CC-8CDF-AF1D22CF074C}" type="pres">
      <dgm:prSet presAssocID="{7DA64B9B-988D-4F7C-9091-379CB9FB7369}" presName="hierChild2" presStyleCnt="0"/>
      <dgm:spPr/>
    </dgm:pt>
    <dgm:pt modelId="{24B93D95-FF88-495A-8DAA-4E1DAAEA71A3}" type="pres">
      <dgm:prSet presAssocID="{83AC193B-1B99-4B50-A6CF-9D19FFDE6DDF}" presName="Name37" presStyleLbl="parChTrans1D2" presStyleIdx="0" presStyleCnt="6"/>
      <dgm:spPr/>
    </dgm:pt>
    <dgm:pt modelId="{503E012F-398A-4B21-84C9-DE3C01558C77}" type="pres">
      <dgm:prSet presAssocID="{00BD0008-B9D6-4904-A990-97AC12FDB439}" presName="hierRoot2" presStyleCnt="0">
        <dgm:presLayoutVars>
          <dgm:hierBranch val="init"/>
        </dgm:presLayoutVars>
      </dgm:prSet>
      <dgm:spPr/>
    </dgm:pt>
    <dgm:pt modelId="{20E8BC19-11E1-417F-9819-E71657904448}" type="pres">
      <dgm:prSet presAssocID="{00BD0008-B9D6-4904-A990-97AC12FDB439}" presName="rootComposite" presStyleCnt="0"/>
      <dgm:spPr/>
    </dgm:pt>
    <dgm:pt modelId="{48AAA78F-3708-4FA7-BC11-8A0514768F43}" type="pres">
      <dgm:prSet presAssocID="{00BD0008-B9D6-4904-A990-97AC12FDB439}" presName="rootText" presStyleLbl="node2" presStyleIdx="0" presStyleCnt="4">
        <dgm:presLayoutVars>
          <dgm:chPref val="3"/>
        </dgm:presLayoutVars>
      </dgm:prSet>
      <dgm:spPr/>
    </dgm:pt>
    <dgm:pt modelId="{E85D745D-8266-4875-A06A-D8FD31D17A9B}" type="pres">
      <dgm:prSet presAssocID="{00BD0008-B9D6-4904-A990-97AC12FDB439}" presName="rootConnector" presStyleLbl="node2" presStyleIdx="0" presStyleCnt="4"/>
      <dgm:spPr/>
    </dgm:pt>
    <dgm:pt modelId="{04041978-1F07-42B2-A84C-8E139D6AB3A1}" type="pres">
      <dgm:prSet presAssocID="{00BD0008-B9D6-4904-A990-97AC12FDB439}" presName="hierChild4" presStyleCnt="0"/>
      <dgm:spPr/>
    </dgm:pt>
    <dgm:pt modelId="{8CE1E2F8-EBAE-4C6F-81B7-F33297AD1AFD}" type="pres">
      <dgm:prSet presAssocID="{00BD0008-B9D6-4904-A990-97AC12FDB439}" presName="hierChild5" presStyleCnt="0"/>
      <dgm:spPr/>
    </dgm:pt>
    <dgm:pt modelId="{B5D8A508-E7DE-466C-ABB0-E359E5902E76}" type="pres">
      <dgm:prSet presAssocID="{524D9F3F-C9F5-4701-9DEF-B3A932FA0991}" presName="Name37" presStyleLbl="parChTrans1D2" presStyleIdx="1" presStyleCnt="6"/>
      <dgm:spPr/>
    </dgm:pt>
    <dgm:pt modelId="{4B296E7C-C94E-4C57-A0F0-A288572D5E4C}" type="pres">
      <dgm:prSet presAssocID="{3713D4FE-F100-4ACA-ADCB-2A0E8FFA0B7C}" presName="hierRoot2" presStyleCnt="0">
        <dgm:presLayoutVars>
          <dgm:hierBranch val="init"/>
        </dgm:presLayoutVars>
      </dgm:prSet>
      <dgm:spPr/>
    </dgm:pt>
    <dgm:pt modelId="{8FD86E6B-C5A0-4990-AC10-99410D2ACA22}" type="pres">
      <dgm:prSet presAssocID="{3713D4FE-F100-4ACA-ADCB-2A0E8FFA0B7C}" presName="rootComposite" presStyleCnt="0"/>
      <dgm:spPr/>
    </dgm:pt>
    <dgm:pt modelId="{8AA5B831-B253-4AE9-9C32-FB83706481AD}" type="pres">
      <dgm:prSet presAssocID="{3713D4FE-F100-4ACA-ADCB-2A0E8FFA0B7C}" presName="rootText" presStyleLbl="node2" presStyleIdx="1" presStyleCnt="4">
        <dgm:presLayoutVars>
          <dgm:chPref val="3"/>
        </dgm:presLayoutVars>
      </dgm:prSet>
      <dgm:spPr/>
    </dgm:pt>
    <dgm:pt modelId="{C867BB08-E884-48A1-BB34-80EE41DF87CB}" type="pres">
      <dgm:prSet presAssocID="{3713D4FE-F100-4ACA-ADCB-2A0E8FFA0B7C}" presName="rootConnector" presStyleLbl="node2" presStyleIdx="1" presStyleCnt="4"/>
      <dgm:spPr/>
    </dgm:pt>
    <dgm:pt modelId="{B6967DE1-CC98-40B0-AEB6-C9905FD32DD5}" type="pres">
      <dgm:prSet presAssocID="{3713D4FE-F100-4ACA-ADCB-2A0E8FFA0B7C}" presName="hierChild4" presStyleCnt="0"/>
      <dgm:spPr/>
    </dgm:pt>
    <dgm:pt modelId="{71855ADD-9A1D-488F-9871-A6A4DF9243F1}" type="pres">
      <dgm:prSet presAssocID="{3713D4FE-F100-4ACA-ADCB-2A0E8FFA0B7C}" presName="hierChild5" presStyleCnt="0"/>
      <dgm:spPr/>
    </dgm:pt>
    <dgm:pt modelId="{4561C56A-02E8-4246-B39C-8E10DE4F5C08}" type="pres">
      <dgm:prSet presAssocID="{388CB0BD-E5AB-48DE-A87C-9FB824C55F31}" presName="Name37" presStyleLbl="parChTrans1D2" presStyleIdx="2" presStyleCnt="6"/>
      <dgm:spPr/>
    </dgm:pt>
    <dgm:pt modelId="{596FEF01-B090-4FF3-973C-06990B166326}" type="pres">
      <dgm:prSet presAssocID="{B8E41CF2-B6DE-4D5C-A5D2-29229870DEFB}" presName="hierRoot2" presStyleCnt="0">
        <dgm:presLayoutVars>
          <dgm:hierBranch val="init"/>
        </dgm:presLayoutVars>
      </dgm:prSet>
      <dgm:spPr/>
    </dgm:pt>
    <dgm:pt modelId="{C9555AEF-5DF4-4327-86CD-AE9E3608F479}" type="pres">
      <dgm:prSet presAssocID="{B8E41CF2-B6DE-4D5C-A5D2-29229870DEFB}" presName="rootComposite" presStyleCnt="0"/>
      <dgm:spPr/>
    </dgm:pt>
    <dgm:pt modelId="{EEFF48AC-A529-4946-8EB6-99D23C932547}" type="pres">
      <dgm:prSet presAssocID="{B8E41CF2-B6DE-4D5C-A5D2-29229870DEFB}" presName="rootText" presStyleLbl="node2" presStyleIdx="2" presStyleCnt="4">
        <dgm:presLayoutVars>
          <dgm:chPref val="3"/>
        </dgm:presLayoutVars>
      </dgm:prSet>
      <dgm:spPr/>
    </dgm:pt>
    <dgm:pt modelId="{704ECEB3-A2B8-49A4-A0AA-00515341D5FC}" type="pres">
      <dgm:prSet presAssocID="{B8E41CF2-B6DE-4D5C-A5D2-29229870DEFB}" presName="rootConnector" presStyleLbl="node2" presStyleIdx="2" presStyleCnt="4"/>
      <dgm:spPr/>
    </dgm:pt>
    <dgm:pt modelId="{AB43B7C0-578B-4D0B-A022-2CD1D9886773}" type="pres">
      <dgm:prSet presAssocID="{B8E41CF2-B6DE-4D5C-A5D2-29229870DEFB}" presName="hierChild4" presStyleCnt="0"/>
      <dgm:spPr/>
    </dgm:pt>
    <dgm:pt modelId="{137DDE31-CAB8-4405-AC20-5A1555F1A8C4}" type="pres">
      <dgm:prSet presAssocID="{B8E41CF2-B6DE-4D5C-A5D2-29229870DEFB}" presName="hierChild5" presStyleCnt="0"/>
      <dgm:spPr/>
    </dgm:pt>
    <dgm:pt modelId="{AD2C8BD9-361D-4573-9EF5-8D05DA41AA1B}" type="pres">
      <dgm:prSet presAssocID="{2738AD93-D8AC-46EC-A2BD-46BEE8C0A599}" presName="Name37" presStyleLbl="parChTrans1D2" presStyleIdx="3" presStyleCnt="6"/>
      <dgm:spPr/>
    </dgm:pt>
    <dgm:pt modelId="{FEE8C2B6-8847-4215-94DB-D8320A00E17E}" type="pres">
      <dgm:prSet presAssocID="{24B0C569-F600-4FB8-BA07-D221215F87FC}" presName="hierRoot2" presStyleCnt="0">
        <dgm:presLayoutVars>
          <dgm:hierBranch val="init"/>
        </dgm:presLayoutVars>
      </dgm:prSet>
      <dgm:spPr/>
    </dgm:pt>
    <dgm:pt modelId="{0502119F-C0CA-4110-93F0-54770EA225ED}" type="pres">
      <dgm:prSet presAssocID="{24B0C569-F600-4FB8-BA07-D221215F87FC}" presName="rootComposite" presStyleCnt="0"/>
      <dgm:spPr/>
    </dgm:pt>
    <dgm:pt modelId="{EA101F66-651B-4DD3-A06E-F3EB5E014045}" type="pres">
      <dgm:prSet presAssocID="{24B0C569-F600-4FB8-BA07-D221215F87FC}" presName="rootText" presStyleLbl="node2" presStyleIdx="3" presStyleCnt="4">
        <dgm:presLayoutVars>
          <dgm:chPref val="3"/>
        </dgm:presLayoutVars>
      </dgm:prSet>
      <dgm:spPr/>
    </dgm:pt>
    <dgm:pt modelId="{4FB2771E-4C2F-4A5A-9405-839702130182}" type="pres">
      <dgm:prSet presAssocID="{24B0C569-F600-4FB8-BA07-D221215F87FC}" presName="rootConnector" presStyleLbl="node2" presStyleIdx="3" presStyleCnt="4"/>
      <dgm:spPr/>
    </dgm:pt>
    <dgm:pt modelId="{535CA6EB-D846-4F2E-BCF7-A1514DE26A6F}" type="pres">
      <dgm:prSet presAssocID="{24B0C569-F600-4FB8-BA07-D221215F87FC}" presName="hierChild4" presStyleCnt="0"/>
      <dgm:spPr/>
    </dgm:pt>
    <dgm:pt modelId="{C9307443-3469-446F-9DC8-F0FFD4038DA1}" type="pres">
      <dgm:prSet presAssocID="{24B0C569-F600-4FB8-BA07-D221215F87FC}" presName="hierChild5" presStyleCnt="0"/>
      <dgm:spPr/>
    </dgm:pt>
    <dgm:pt modelId="{80E1EFD4-DC90-4F09-A9F1-A87016A4D5DA}" type="pres">
      <dgm:prSet presAssocID="{7DA64B9B-988D-4F7C-9091-379CB9FB7369}" presName="hierChild3" presStyleCnt="0"/>
      <dgm:spPr/>
    </dgm:pt>
    <dgm:pt modelId="{3B6E1E9A-51E7-4760-AEF3-4F2499084A95}" type="pres">
      <dgm:prSet presAssocID="{13AEE261-B987-433E-8F5A-FE95E60700D7}" presName="Name111" presStyleLbl="parChTrans1D2" presStyleIdx="4" presStyleCnt="6"/>
      <dgm:spPr/>
    </dgm:pt>
    <dgm:pt modelId="{20604702-50E6-4265-8D00-D2A23E9D762B}" type="pres">
      <dgm:prSet presAssocID="{9D1237A1-38A8-47BB-B12F-D6DA504DEEEB}" presName="hierRoot3" presStyleCnt="0">
        <dgm:presLayoutVars>
          <dgm:hierBranch val="init"/>
        </dgm:presLayoutVars>
      </dgm:prSet>
      <dgm:spPr/>
    </dgm:pt>
    <dgm:pt modelId="{008EE64D-9E6B-4F4E-8DC0-8F09F52539E0}" type="pres">
      <dgm:prSet presAssocID="{9D1237A1-38A8-47BB-B12F-D6DA504DEEEB}" presName="rootComposite3" presStyleCnt="0"/>
      <dgm:spPr/>
    </dgm:pt>
    <dgm:pt modelId="{9A5A174F-8B01-44B4-8100-080A2591B318}" type="pres">
      <dgm:prSet presAssocID="{9D1237A1-38A8-47BB-B12F-D6DA504DEEEB}" presName="rootText3" presStyleLbl="asst1" presStyleIdx="0" presStyleCnt="2">
        <dgm:presLayoutVars>
          <dgm:chPref val="3"/>
        </dgm:presLayoutVars>
      </dgm:prSet>
      <dgm:spPr/>
    </dgm:pt>
    <dgm:pt modelId="{1D905E63-7781-4044-8165-AD4D5C690172}" type="pres">
      <dgm:prSet presAssocID="{9D1237A1-38A8-47BB-B12F-D6DA504DEEEB}" presName="rootConnector3" presStyleLbl="asst1" presStyleIdx="0" presStyleCnt="2"/>
      <dgm:spPr/>
    </dgm:pt>
    <dgm:pt modelId="{214C509E-4F1C-45BB-8152-E2C6A07F9661}" type="pres">
      <dgm:prSet presAssocID="{9D1237A1-38A8-47BB-B12F-D6DA504DEEEB}" presName="hierChild6" presStyleCnt="0"/>
      <dgm:spPr/>
    </dgm:pt>
    <dgm:pt modelId="{3CD0EA54-FA28-4ABC-B595-C5E499A34299}" type="pres">
      <dgm:prSet presAssocID="{9D1237A1-38A8-47BB-B12F-D6DA504DEEEB}" presName="hierChild7" presStyleCnt="0"/>
      <dgm:spPr/>
    </dgm:pt>
    <dgm:pt modelId="{0AE94C1D-4FBB-415F-9F83-6901C31C077C}" type="pres">
      <dgm:prSet presAssocID="{595880EC-7E08-42C3-8251-CFBA314D4192}" presName="Name111" presStyleLbl="parChTrans1D2" presStyleIdx="5" presStyleCnt="6"/>
      <dgm:spPr/>
    </dgm:pt>
    <dgm:pt modelId="{4E0A17CD-3C86-4C1D-806F-470CB9F1447B}" type="pres">
      <dgm:prSet presAssocID="{3F9C39BD-3E57-4B4E-9E22-5533EB5CDE88}" presName="hierRoot3" presStyleCnt="0">
        <dgm:presLayoutVars>
          <dgm:hierBranch/>
        </dgm:presLayoutVars>
      </dgm:prSet>
      <dgm:spPr/>
    </dgm:pt>
    <dgm:pt modelId="{91D1A2FD-F79E-4B37-9D3A-7A086A669C99}" type="pres">
      <dgm:prSet presAssocID="{3F9C39BD-3E57-4B4E-9E22-5533EB5CDE88}" presName="rootComposite3" presStyleCnt="0"/>
      <dgm:spPr/>
    </dgm:pt>
    <dgm:pt modelId="{4B29FB07-8D73-462B-8DC4-27BAA4B59F6F}" type="pres">
      <dgm:prSet presAssocID="{3F9C39BD-3E57-4B4E-9E22-5533EB5CDE88}" presName="rootText3" presStyleLbl="asst1" presStyleIdx="1" presStyleCnt="2">
        <dgm:presLayoutVars>
          <dgm:chPref val="3"/>
        </dgm:presLayoutVars>
      </dgm:prSet>
      <dgm:spPr/>
    </dgm:pt>
    <dgm:pt modelId="{F92033E3-4AE8-4B2B-AFD6-61DA2F57A338}" type="pres">
      <dgm:prSet presAssocID="{3F9C39BD-3E57-4B4E-9E22-5533EB5CDE88}" presName="rootConnector3" presStyleLbl="asst1" presStyleIdx="1" presStyleCnt="2"/>
      <dgm:spPr/>
    </dgm:pt>
    <dgm:pt modelId="{77F62A63-02E7-451E-BB84-F354A1D05602}" type="pres">
      <dgm:prSet presAssocID="{3F9C39BD-3E57-4B4E-9E22-5533EB5CDE88}" presName="hierChild6" presStyleCnt="0"/>
      <dgm:spPr/>
    </dgm:pt>
    <dgm:pt modelId="{02D1EA6F-DE1A-4FA2-A9A8-892290C98B69}" type="pres">
      <dgm:prSet presAssocID="{538FEEDF-50A6-41C8-AD5B-249A4C16C26C}" presName="Name35" presStyleLbl="parChTrans1D3" presStyleIdx="0" presStyleCnt="1"/>
      <dgm:spPr/>
    </dgm:pt>
    <dgm:pt modelId="{91A0E915-F533-43D6-A1C8-F516715FA231}" type="pres">
      <dgm:prSet presAssocID="{38618A04-10E4-4312-AE45-3BA8114B024E}" presName="hierRoot2" presStyleCnt="0">
        <dgm:presLayoutVars>
          <dgm:hierBranch val="init"/>
        </dgm:presLayoutVars>
      </dgm:prSet>
      <dgm:spPr/>
    </dgm:pt>
    <dgm:pt modelId="{692AF40A-D102-474A-A472-10A10C2D1C36}" type="pres">
      <dgm:prSet presAssocID="{38618A04-10E4-4312-AE45-3BA8114B024E}" presName="rootComposite" presStyleCnt="0"/>
      <dgm:spPr/>
    </dgm:pt>
    <dgm:pt modelId="{3A612BC7-9DE0-443E-83AF-BB66D9E86DAA}" type="pres">
      <dgm:prSet presAssocID="{38618A04-10E4-4312-AE45-3BA8114B024E}" presName="rootText" presStyleLbl="node3" presStyleIdx="0" presStyleCnt="1">
        <dgm:presLayoutVars>
          <dgm:chPref val="3"/>
        </dgm:presLayoutVars>
      </dgm:prSet>
      <dgm:spPr/>
    </dgm:pt>
    <dgm:pt modelId="{5C81923F-6848-4B1C-B1DF-9FCB927E8DB8}" type="pres">
      <dgm:prSet presAssocID="{38618A04-10E4-4312-AE45-3BA8114B024E}" presName="rootConnector" presStyleLbl="node3" presStyleIdx="0" presStyleCnt="1"/>
      <dgm:spPr/>
    </dgm:pt>
    <dgm:pt modelId="{EC0723AF-49CE-47AC-9A7E-D1F2B44FA755}" type="pres">
      <dgm:prSet presAssocID="{38618A04-10E4-4312-AE45-3BA8114B024E}" presName="hierChild4" presStyleCnt="0"/>
      <dgm:spPr/>
    </dgm:pt>
    <dgm:pt modelId="{27D6E628-98FF-4D91-8D4D-265F750B05CD}" type="pres">
      <dgm:prSet presAssocID="{38618A04-10E4-4312-AE45-3BA8114B024E}" presName="hierChild5" presStyleCnt="0"/>
      <dgm:spPr/>
    </dgm:pt>
    <dgm:pt modelId="{A037AACE-3EF0-4CA4-9340-B8AF22732525}" type="pres">
      <dgm:prSet presAssocID="{3F9C39BD-3E57-4B4E-9E22-5533EB5CDE88}" presName="hierChild7" presStyleCnt="0"/>
      <dgm:spPr/>
    </dgm:pt>
  </dgm:ptLst>
  <dgm:cxnLst>
    <dgm:cxn modelId="{30DF820F-42C8-4B6E-94B6-C39F445B84AA}" type="presOf" srcId="{B8E41CF2-B6DE-4D5C-A5D2-29229870DEFB}" destId="{704ECEB3-A2B8-49A4-A0AA-00515341D5FC}" srcOrd="1" destOrd="0" presId="urn:microsoft.com/office/officeart/2005/8/layout/orgChart1"/>
    <dgm:cxn modelId="{9933CB10-F3D2-4D7E-A54A-6825F6783BF5}" type="presOf" srcId="{13AEE261-B987-433E-8F5A-FE95E60700D7}" destId="{3B6E1E9A-51E7-4760-AEF3-4F2499084A95}" srcOrd="0" destOrd="0" presId="urn:microsoft.com/office/officeart/2005/8/layout/orgChart1"/>
    <dgm:cxn modelId="{C027D812-7EEC-44A8-8A27-5A04C79C7544}" type="presOf" srcId="{00BD0008-B9D6-4904-A990-97AC12FDB439}" destId="{48AAA78F-3708-4FA7-BC11-8A0514768F43}" srcOrd="0" destOrd="0" presId="urn:microsoft.com/office/officeart/2005/8/layout/orgChart1"/>
    <dgm:cxn modelId="{B97F1B1C-68BA-4895-AC71-4F145BACEF33}" type="presOf" srcId="{83AC193B-1B99-4B50-A6CF-9D19FFDE6DDF}" destId="{24B93D95-FF88-495A-8DAA-4E1DAAEA71A3}" srcOrd="0" destOrd="0" presId="urn:microsoft.com/office/officeart/2005/8/layout/orgChart1"/>
    <dgm:cxn modelId="{B275A521-F240-4A46-A594-DEB750464A0D}" srcId="{3F9C39BD-3E57-4B4E-9E22-5533EB5CDE88}" destId="{38618A04-10E4-4312-AE45-3BA8114B024E}" srcOrd="0" destOrd="0" parTransId="{538FEEDF-50A6-41C8-AD5B-249A4C16C26C}" sibTransId="{72592501-BE55-426C-ADBE-DE025D90C574}"/>
    <dgm:cxn modelId="{4CCE0626-3BB3-4E95-97C0-98788520AEFA}" type="presOf" srcId="{24B0C569-F600-4FB8-BA07-D221215F87FC}" destId="{EA101F66-651B-4DD3-A06E-F3EB5E014045}" srcOrd="0" destOrd="0" presId="urn:microsoft.com/office/officeart/2005/8/layout/orgChart1"/>
    <dgm:cxn modelId="{F55D3830-B5CE-4F13-B9F2-2561BBDCF408}" type="presOf" srcId="{595880EC-7E08-42C3-8251-CFBA314D4192}" destId="{0AE94C1D-4FBB-415F-9F83-6901C31C077C}" srcOrd="0" destOrd="0" presId="urn:microsoft.com/office/officeart/2005/8/layout/orgChart1"/>
    <dgm:cxn modelId="{F5BD7C33-2D4D-4467-BA1F-1EFDF4E3AD27}" srcId="{7DA64B9B-988D-4F7C-9091-379CB9FB7369}" destId="{24B0C569-F600-4FB8-BA07-D221215F87FC}" srcOrd="4" destOrd="0" parTransId="{2738AD93-D8AC-46EC-A2BD-46BEE8C0A599}" sibTransId="{2D863E58-FC44-43AB-A82E-8992C670B8B1}"/>
    <dgm:cxn modelId="{2736D76F-7654-4445-9F36-8F9BB162A244}" type="presOf" srcId="{3F9C39BD-3E57-4B4E-9E22-5533EB5CDE88}" destId="{4B29FB07-8D73-462B-8DC4-27BAA4B59F6F}" srcOrd="0" destOrd="0" presId="urn:microsoft.com/office/officeart/2005/8/layout/orgChart1"/>
    <dgm:cxn modelId="{98BAE46F-E588-4BD3-B5A0-76221D4E1E97}" type="presOf" srcId="{C24DED7D-95CF-4F6F-A0C5-1781EF20B20E}" destId="{AB0A24D6-FB0F-47D9-8EAA-8B2C1434D223}" srcOrd="0" destOrd="0" presId="urn:microsoft.com/office/officeart/2005/8/layout/orgChart1"/>
    <dgm:cxn modelId="{5662AD70-29E6-46C9-BD9C-E0E6E4953D69}" srcId="{7DA64B9B-988D-4F7C-9091-379CB9FB7369}" destId="{B8E41CF2-B6DE-4D5C-A5D2-29229870DEFB}" srcOrd="3" destOrd="0" parTransId="{388CB0BD-E5AB-48DE-A87C-9FB824C55F31}" sibTransId="{348579BE-476A-421F-8246-4316CC6AF9A9}"/>
    <dgm:cxn modelId="{A1F0D555-CB81-4CE2-8308-1D8BDFB93C86}" srcId="{7DA64B9B-988D-4F7C-9091-379CB9FB7369}" destId="{9D1237A1-38A8-47BB-B12F-D6DA504DEEEB}" srcOrd="0" destOrd="0" parTransId="{13AEE261-B987-433E-8F5A-FE95E60700D7}" sibTransId="{EFCDCBD9-D98A-444A-94FD-8D2B30F5E6A2}"/>
    <dgm:cxn modelId="{DC03C256-7F2B-4CDB-B435-8E7696090808}" type="presOf" srcId="{3F9C39BD-3E57-4B4E-9E22-5533EB5CDE88}" destId="{F92033E3-4AE8-4B2B-AFD6-61DA2F57A338}" srcOrd="1" destOrd="0" presId="urn:microsoft.com/office/officeart/2005/8/layout/orgChart1"/>
    <dgm:cxn modelId="{3E7F627B-8D38-4FCA-9FB5-6A8A1C22124E}" type="presOf" srcId="{3713D4FE-F100-4ACA-ADCB-2A0E8FFA0B7C}" destId="{8AA5B831-B253-4AE9-9C32-FB83706481AD}" srcOrd="0" destOrd="0" presId="urn:microsoft.com/office/officeart/2005/8/layout/orgChart1"/>
    <dgm:cxn modelId="{209B647E-D6E2-4681-B940-728BCD519D27}" type="presOf" srcId="{9D1237A1-38A8-47BB-B12F-D6DA504DEEEB}" destId="{9A5A174F-8B01-44B4-8100-080A2591B318}" srcOrd="0" destOrd="0" presId="urn:microsoft.com/office/officeart/2005/8/layout/orgChart1"/>
    <dgm:cxn modelId="{24FCF581-A583-4083-943A-0A6F19791D92}" srcId="{C24DED7D-95CF-4F6F-A0C5-1781EF20B20E}" destId="{7DA64B9B-988D-4F7C-9091-379CB9FB7369}" srcOrd="0" destOrd="0" parTransId="{787A21DA-B528-485B-8BB5-EF41FE7997C0}" sibTransId="{8D2D66E2-F467-4D76-A7F8-1BCC53FB667E}"/>
    <dgm:cxn modelId="{5414C385-7238-4F2A-91AF-3BE9D54AD03C}" type="presOf" srcId="{7DA64B9B-988D-4F7C-9091-379CB9FB7369}" destId="{23D98980-0312-4D64-ABE8-86453ACBF846}" srcOrd="1" destOrd="0" presId="urn:microsoft.com/office/officeart/2005/8/layout/orgChart1"/>
    <dgm:cxn modelId="{AD07A489-B37F-48EE-8B27-0F107E7DC127}" type="presOf" srcId="{2738AD93-D8AC-46EC-A2BD-46BEE8C0A599}" destId="{AD2C8BD9-361D-4573-9EF5-8D05DA41AA1B}" srcOrd="0" destOrd="0" presId="urn:microsoft.com/office/officeart/2005/8/layout/orgChart1"/>
    <dgm:cxn modelId="{651F758D-3A84-4085-AAB3-A25754E26D0C}" srcId="{7DA64B9B-988D-4F7C-9091-379CB9FB7369}" destId="{3713D4FE-F100-4ACA-ADCB-2A0E8FFA0B7C}" srcOrd="2" destOrd="0" parTransId="{524D9F3F-C9F5-4701-9DEF-B3A932FA0991}" sibTransId="{553439DF-23A1-4618-8804-18B3E804CB9A}"/>
    <dgm:cxn modelId="{BA0BEE90-5BC1-494B-B82A-61EF4EEEBFBF}" type="presOf" srcId="{24B0C569-F600-4FB8-BA07-D221215F87FC}" destId="{4FB2771E-4C2F-4A5A-9405-839702130182}" srcOrd="1" destOrd="0" presId="urn:microsoft.com/office/officeart/2005/8/layout/orgChart1"/>
    <dgm:cxn modelId="{5FBA9194-CF70-45CA-855B-468C6B81AAB4}" srcId="{7DA64B9B-988D-4F7C-9091-379CB9FB7369}" destId="{00BD0008-B9D6-4904-A990-97AC12FDB439}" srcOrd="1" destOrd="0" parTransId="{83AC193B-1B99-4B50-A6CF-9D19FFDE6DDF}" sibTransId="{1203E455-344C-4743-B568-B3A630143B61}"/>
    <dgm:cxn modelId="{0185D98A-3711-4AFE-9467-8AB99CBF95CA}" type="presOf" srcId="{3713D4FE-F100-4ACA-ADCB-2A0E8FFA0B7C}" destId="{C867BB08-E884-48A1-BB34-80EE41DF87CB}" srcOrd="1" destOrd="0" presId="urn:microsoft.com/office/officeart/2005/8/layout/orgChart1"/>
    <dgm:cxn modelId="{0C19DAA3-0907-4644-ADF2-BE96B062A687}" type="presOf" srcId="{38618A04-10E4-4312-AE45-3BA8114B024E}" destId="{5C81923F-6848-4B1C-B1DF-9FCB927E8DB8}" srcOrd="1" destOrd="0" presId="urn:microsoft.com/office/officeart/2005/8/layout/orgChart1"/>
    <dgm:cxn modelId="{E95BE6AF-49F7-49F9-8794-80E2E964F0B7}" type="presOf" srcId="{538FEEDF-50A6-41C8-AD5B-249A4C16C26C}" destId="{02D1EA6F-DE1A-4FA2-A9A8-892290C98B69}" srcOrd="0" destOrd="0" presId="urn:microsoft.com/office/officeart/2005/8/layout/orgChart1"/>
    <dgm:cxn modelId="{3C5F94BC-E761-4B08-9487-A76D3FE56C80}" type="presOf" srcId="{00BD0008-B9D6-4904-A990-97AC12FDB439}" destId="{E85D745D-8266-4875-A06A-D8FD31D17A9B}" srcOrd="1" destOrd="0" presId="urn:microsoft.com/office/officeart/2005/8/layout/orgChart1"/>
    <dgm:cxn modelId="{809A76DF-DF29-49F5-BF9B-8D1D343A048E}" type="presOf" srcId="{388CB0BD-E5AB-48DE-A87C-9FB824C55F31}" destId="{4561C56A-02E8-4246-B39C-8E10DE4F5C08}" srcOrd="0" destOrd="0" presId="urn:microsoft.com/office/officeart/2005/8/layout/orgChart1"/>
    <dgm:cxn modelId="{361922C2-20B3-4D22-BC23-3F1BAC729D04}" type="presOf" srcId="{524D9F3F-C9F5-4701-9DEF-B3A932FA0991}" destId="{B5D8A508-E7DE-466C-ABB0-E359E5902E76}" srcOrd="0" destOrd="0" presId="urn:microsoft.com/office/officeart/2005/8/layout/orgChart1"/>
    <dgm:cxn modelId="{ACCFE3C3-3636-41CF-926B-4DDEF5153CC7}" type="presOf" srcId="{7DA64B9B-988D-4F7C-9091-379CB9FB7369}" destId="{A0F406F7-1D51-4883-B254-EC8090CE6FD8}" srcOrd="0" destOrd="0" presId="urn:microsoft.com/office/officeart/2005/8/layout/orgChart1"/>
    <dgm:cxn modelId="{0813E0CA-3F86-4A5F-99BE-0855E3FCFDD8}" type="presOf" srcId="{9D1237A1-38A8-47BB-B12F-D6DA504DEEEB}" destId="{1D905E63-7781-4044-8165-AD4D5C690172}" srcOrd="1" destOrd="0" presId="urn:microsoft.com/office/officeart/2005/8/layout/orgChart1"/>
    <dgm:cxn modelId="{4B661DCE-99F3-4F91-9143-06E2CFE72C87}" type="presOf" srcId="{38618A04-10E4-4312-AE45-3BA8114B024E}" destId="{3A612BC7-9DE0-443E-83AF-BB66D9E86DAA}" srcOrd="0" destOrd="0" presId="urn:microsoft.com/office/officeart/2005/8/layout/orgChart1"/>
    <dgm:cxn modelId="{4F959DDC-855B-43B3-9C3B-F7A32BA0D010}" srcId="{7DA64B9B-988D-4F7C-9091-379CB9FB7369}" destId="{3F9C39BD-3E57-4B4E-9E22-5533EB5CDE88}" srcOrd="5" destOrd="0" parTransId="{595880EC-7E08-42C3-8251-CFBA314D4192}" sibTransId="{21A3CD18-C727-4268-A8D6-FCC46FFB32D2}"/>
    <dgm:cxn modelId="{F1C2E0FC-9887-41A5-9059-FEBD3595F047}" type="presOf" srcId="{B8E41CF2-B6DE-4D5C-A5D2-29229870DEFB}" destId="{EEFF48AC-A529-4946-8EB6-99D23C932547}" srcOrd="0" destOrd="0" presId="urn:microsoft.com/office/officeart/2005/8/layout/orgChart1"/>
    <dgm:cxn modelId="{E3CD9D65-A23E-41C4-9A4B-0B219AF8D0B3}" type="presParOf" srcId="{AB0A24D6-FB0F-47D9-8EAA-8B2C1434D223}" destId="{46BBFFBB-B57D-41E4-B4D0-E52095D28439}" srcOrd="0" destOrd="0" presId="urn:microsoft.com/office/officeart/2005/8/layout/orgChart1"/>
    <dgm:cxn modelId="{AD51D08D-D262-45D0-9C31-DC2ED832E80D}" type="presParOf" srcId="{46BBFFBB-B57D-41E4-B4D0-E52095D28439}" destId="{4EF2E1FE-25CE-41F3-B32C-0BB28578E556}" srcOrd="0" destOrd="0" presId="urn:microsoft.com/office/officeart/2005/8/layout/orgChart1"/>
    <dgm:cxn modelId="{15E13BEF-BDCA-4776-9DF5-A87E6FCEFA16}" type="presParOf" srcId="{4EF2E1FE-25CE-41F3-B32C-0BB28578E556}" destId="{A0F406F7-1D51-4883-B254-EC8090CE6FD8}" srcOrd="0" destOrd="0" presId="urn:microsoft.com/office/officeart/2005/8/layout/orgChart1"/>
    <dgm:cxn modelId="{E146514B-8A7F-4516-AC7C-32FA35F72642}" type="presParOf" srcId="{4EF2E1FE-25CE-41F3-B32C-0BB28578E556}" destId="{23D98980-0312-4D64-ABE8-86453ACBF846}" srcOrd="1" destOrd="0" presId="urn:microsoft.com/office/officeart/2005/8/layout/orgChart1"/>
    <dgm:cxn modelId="{E87A4737-1124-464B-A124-F1C118601CAB}" type="presParOf" srcId="{46BBFFBB-B57D-41E4-B4D0-E52095D28439}" destId="{78D6BB33-4280-43CC-8CDF-AF1D22CF074C}" srcOrd="1" destOrd="0" presId="urn:microsoft.com/office/officeart/2005/8/layout/orgChart1"/>
    <dgm:cxn modelId="{F426A038-5771-4536-B018-92642643901B}" type="presParOf" srcId="{78D6BB33-4280-43CC-8CDF-AF1D22CF074C}" destId="{24B93D95-FF88-495A-8DAA-4E1DAAEA71A3}" srcOrd="0" destOrd="0" presId="urn:microsoft.com/office/officeart/2005/8/layout/orgChart1"/>
    <dgm:cxn modelId="{C9618FC4-3FB2-49FB-A310-B6DB28DF5B26}" type="presParOf" srcId="{78D6BB33-4280-43CC-8CDF-AF1D22CF074C}" destId="{503E012F-398A-4B21-84C9-DE3C01558C77}" srcOrd="1" destOrd="0" presId="urn:microsoft.com/office/officeart/2005/8/layout/orgChart1"/>
    <dgm:cxn modelId="{DAC39108-E38E-48EF-9F40-A960FE815703}" type="presParOf" srcId="{503E012F-398A-4B21-84C9-DE3C01558C77}" destId="{20E8BC19-11E1-417F-9819-E71657904448}" srcOrd="0" destOrd="0" presId="urn:microsoft.com/office/officeart/2005/8/layout/orgChart1"/>
    <dgm:cxn modelId="{30AEDE5B-D999-4678-9C76-4A7DAC4881FB}" type="presParOf" srcId="{20E8BC19-11E1-417F-9819-E71657904448}" destId="{48AAA78F-3708-4FA7-BC11-8A0514768F43}" srcOrd="0" destOrd="0" presId="urn:microsoft.com/office/officeart/2005/8/layout/orgChart1"/>
    <dgm:cxn modelId="{6F0BE8DE-D75C-44E5-9614-CA56FD628997}" type="presParOf" srcId="{20E8BC19-11E1-417F-9819-E71657904448}" destId="{E85D745D-8266-4875-A06A-D8FD31D17A9B}" srcOrd="1" destOrd="0" presId="urn:microsoft.com/office/officeart/2005/8/layout/orgChart1"/>
    <dgm:cxn modelId="{8E6F8AF2-EF3C-43A1-976D-8972D7940791}" type="presParOf" srcId="{503E012F-398A-4B21-84C9-DE3C01558C77}" destId="{04041978-1F07-42B2-A84C-8E139D6AB3A1}" srcOrd="1" destOrd="0" presId="urn:microsoft.com/office/officeart/2005/8/layout/orgChart1"/>
    <dgm:cxn modelId="{549436E3-D618-4242-9FA9-A6A091BA8358}" type="presParOf" srcId="{503E012F-398A-4B21-84C9-DE3C01558C77}" destId="{8CE1E2F8-EBAE-4C6F-81B7-F33297AD1AFD}" srcOrd="2" destOrd="0" presId="urn:microsoft.com/office/officeart/2005/8/layout/orgChart1"/>
    <dgm:cxn modelId="{ABBFFB00-B932-49EB-9E05-BA6D3CA9CBFD}" type="presParOf" srcId="{78D6BB33-4280-43CC-8CDF-AF1D22CF074C}" destId="{B5D8A508-E7DE-466C-ABB0-E359E5902E76}" srcOrd="2" destOrd="0" presId="urn:microsoft.com/office/officeart/2005/8/layout/orgChart1"/>
    <dgm:cxn modelId="{20CE123A-9A48-43B0-9657-3E38FD2AC0C5}" type="presParOf" srcId="{78D6BB33-4280-43CC-8CDF-AF1D22CF074C}" destId="{4B296E7C-C94E-4C57-A0F0-A288572D5E4C}" srcOrd="3" destOrd="0" presId="urn:microsoft.com/office/officeart/2005/8/layout/orgChart1"/>
    <dgm:cxn modelId="{BB336409-F66B-4CE2-98C1-3720E692236B}" type="presParOf" srcId="{4B296E7C-C94E-4C57-A0F0-A288572D5E4C}" destId="{8FD86E6B-C5A0-4990-AC10-99410D2ACA22}" srcOrd="0" destOrd="0" presId="urn:microsoft.com/office/officeart/2005/8/layout/orgChart1"/>
    <dgm:cxn modelId="{965B82E9-E5F7-4484-B889-EF534D1EBBDB}" type="presParOf" srcId="{8FD86E6B-C5A0-4990-AC10-99410D2ACA22}" destId="{8AA5B831-B253-4AE9-9C32-FB83706481AD}" srcOrd="0" destOrd="0" presId="urn:microsoft.com/office/officeart/2005/8/layout/orgChart1"/>
    <dgm:cxn modelId="{B0C9B383-F775-44E2-8C20-EA4E9EA633EC}" type="presParOf" srcId="{8FD86E6B-C5A0-4990-AC10-99410D2ACA22}" destId="{C867BB08-E884-48A1-BB34-80EE41DF87CB}" srcOrd="1" destOrd="0" presId="urn:microsoft.com/office/officeart/2005/8/layout/orgChart1"/>
    <dgm:cxn modelId="{23A91B09-A5CC-400E-B689-722EF5961CE9}" type="presParOf" srcId="{4B296E7C-C94E-4C57-A0F0-A288572D5E4C}" destId="{B6967DE1-CC98-40B0-AEB6-C9905FD32DD5}" srcOrd="1" destOrd="0" presId="urn:microsoft.com/office/officeart/2005/8/layout/orgChart1"/>
    <dgm:cxn modelId="{B832D426-2A3F-4604-AC16-730C7397511A}" type="presParOf" srcId="{4B296E7C-C94E-4C57-A0F0-A288572D5E4C}" destId="{71855ADD-9A1D-488F-9871-A6A4DF9243F1}" srcOrd="2" destOrd="0" presId="urn:microsoft.com/office/officeart/2005/8/layout/orgChart1"/>
    <dgm:cxn modelId="{1C0202CC-DEDC-4B37-9A9F-E0B49A5F2645}" type="presParOf" srcId="{78D6BB33-4280-43CC-8CDF-AF1D22CF074C}" destId="{4561C56A-02E8-4246-B39C-8E10DE4F5C08}" srcOrd="4" destOrd="0" presId="urn:microsoft.com/office/officeart/2005/8/layout/orgChart1"/>
    <dgm:cxn modelId="{ECE7E9E0-D51B-45BF-8F7C-DF25C6C1C288}" type="presParOf" srcId="{78D6BB33-4280-43CC-8CDF-AF1D22CF074C}" destId="{596FEF01-B090-4FF3-973C-06990B166326}" srcOrd="5" destOrd="0" presId="urn:microsoft.com/office/officeart/2005/8/layout/orgChart1"/>
    <dgm:cxn modelId="{187EF0DF-9DB2-446E-9B19-ED3F250D5F63}" type="presParOf" srcId="{596FEF01-B090-4FF3-973C-06990B166326}" destId="{C9555AEF-5DF4-4327-86CD-AE9E3608F479}" srcOrd="0" destOrd="0" presId="urn:microsoft.com/office/officeart/2005/8/layout/orgChart1"/>
    <dgm:cxn modelId="{CFCBC50A-3AC8-4BE2-AF38-D41F6306C731}" type="presParOf" srcId="{C9555AEF-5DF4-4327-86CD-AE9E3608F479}" destId="{EEFF48AC-A529-4946-8EB6-99D23C932547}" srcOrd="0" destOrd="0" presId="urn:microsoft.com/office/officeart/2005/8/layout/orgChart1"/>
    <dgm:cxn modelId="{68622551-34C0-41AF-B259-2044C4026EAF}" type="presParOf" srcId="{C9555AEF-5DF4-4327-86CD-AE9E3608F479}" destId="{704ECEB3-A2B8-49A4-A0AA-00515341D5FC}" srcOrd="1" destOrd="0" presId="urn:microsoft.com/office/officeart/2005/8/layout/orgChart1"/>
    <dgm:cxn modelId="{3BEB5ACC-16AA-41FA-9A5C-B56CCE8E57E3}" type="presParOf" srcId="{596FEF01-B090-4FF3-973C-06990B166326}" destId="{AB43B7C0-578B-4D0B-A022-2CD1D9886773}" srcOrd="1" destOrd="0" presId="urn:microsoft.com/office/officeart/2005/8/layout/orgChart1"/>
    <dgm:cxn modelId="{31DE0ECF-502B-4255-BBB8-5EAAA743B850}" type="presParOf" srcId="{596FEF01-B090-4FF3-973C-06990B166326}" destId="{137DDE31-CAB8-4405-AC20-5A1555F1A8C4}" srcOrd="2" destOrd="0" presId="urn:microsoft.com/office/officeart/2005/8/layout/orgChart1"/>
    <dgm:cxn modelId="{A8A0F110-B3B4-40CD-8462-267F7CEE4773}" type="presParOf" srcId="{78D6BB33-4280-43CC-8CDF-AF1D22CF074C}" destId="{AD2C8BD9-361D-4573-9EF5-8D05DA41AA1B}" srcOrd="6" destOrd="0" presId="urn:microsoft.com/office/officeart/2005/8/layout/orgChart1"/>
    <dgm:cxn modelId="{FDC69CFF-5A4F-4B42-86B5-C59A8956C8A5}" type="presParOf" srcId="{78D6BB33-4280-43CC-8CDF-AF1D22CF074C}" destId="{FEE8C2B6-8847-4215-94DB-D8320A00E17E}" srcOrd="7" destOrd="0" presId="urn:microsoft.com/office/officeart/2005/8/layout/orgChart1"/>
    <dgm:cxn modelId="{21306952-E022-4BA9-B06D-45382D217B73}" type="presParOf" srcId="{FEE8C2B6-8847-4215-94DB-D8320A00E17E}" destId="{0502119F-C0CA-4110-93F0-54770EA225ED}" srcOrd="0" destOrd="0" presId="urn:microsoft.com/office/officeart/2005/8/layout/orgChart1"/>
    <dgm:cxn modelId="{A93B65AA-F09B-4AD0-A047-DAD4436129A0}" type="presParOf" srcId="{0502119F-C0CA-4110-93F0-54770EA225ED}" destId="{EA101F66-651B-4DD3-A06E-F3EB5E014045}" srcOrd="0" destOrd="0" presId="urn:microsoft.com/office/officeart/2005/8/layout/orgChart1"/>
    <dgm:cxn modelId="{BF8E8507-257F-43EA-B262-600546873FC3}" type="presParOf" srcId="{0502119F-C0CA-4110-93F0-54770EA225ED}" destId="{4FB2771E-4C2F-4A5A-9405-839702130182}" srcOrd="1" destOrd="0" presId="urn:microsoft.com/office/officeart/2005/8/layout/orgChart1"/>
    <dgm:cxn modelId="{E79844DD-8FAE-4A8A-B903-07F91235FBC6}" type="presParOf" srcId="{FEE8C2B6-8847-4215-94DB-D8320A00E17E}" destId="{535CA6EB-D846-4F2E-BCF7-A1514DE26A6F}" srcOrd="1" destOrd="0" presId="urn:microsoft.com/office/officeart/2005/8/layout/orgChart1"/>
    <dgm:cxn modelId="{31C2C960-7523-4118-A314-ECD840001672}" type="presParOf" srcId="{FEE8C2B6-8847-4215-94DB-D8320A00E17E}" destId="{C9307443-3469-446F-9DC8-F0FFD4038DA1}" srcOrd="2" destOrd="0" presId="urn:microsoft.com/office/officeart/2005/8/layout/orgChart1"/>
    <dgm:cxn modelId="{B213B600-E0D0-4497-9581-C00F73B34F35}" type="presParOf" srcId="{46BBFFBB-B57D-41E4-B4D0-E52095D28439}" destId="{80E1EFD4-DC90-4F09-A9F1-A87016A4D5DA}" srcOrd="2" destOrd="0" presId="urn:microsoft.com/office/officeart/2005/8/layout/orgChart1"/>
    <dgm:cxn modelId="{5BCE949E-F329-4340-98EB-2C510AB00641}" type="presParOf" srcId="{80E1EFD4-DC90-4F09-A9F1-A87016A4D5DA}" destId="{3B6E1E9A-51E7-4760-AEF3-4F2499084A95}" srcOrd="0" destOrd="0" presId="urn:microsoft.com/office/officeart/2005/8/layout/orgChart1"/>
    <dgm:cxn modelId="{0C6AAC69-3F0C-4A73-B6BE-350D4B8E79FE}" type="presParOf" srcId="{80E1EFD4-DC90-4F09-A9F1-A87016A4D5DA}" destId="{20604702-50E6-4265-8D00-D2A23E9D762B}" srcOrd="1" destOrd="0" presId="urn:microsoft.com/office/officeart/2005/8/layout/orgChart1"/>
    <dgm:cxn modelId="{FB4AAFF9-8516-46C7-B44B-3BEA782D2DFD}" type="presParOf" srcId="{20604702-50E6-4265-8D00-D2A23E9D762B}" destId="{008EE64D-9E6B-4F4E-8DC0-8F09F52539E0}" srcOrd="0" destOrd="0" presId="urn:microsoft.com/office/officeart/2005/8/layout/orgChart1"/>
    <dgm:cxn modelId="{7EB44C53-4DB1-4D06-AF37-AD367EFFBDAF}" type="presParOf" srcId="{008EE64D-9E6B-4F4E-8DC0-8F09F52539E0}" destId="{9A5A174F-8B01-44B4-8100-080A2591B318}" srcOrd="0" destOrd="0" presId="urn:microsoft.com/office/officeart/2005/8/layout/orgChart1"/>
    <dgm:cxn modelId="{CD409C3C-1E0F-48C5-95B6-FE1A4F6010FF}" type="presParOf" srcId="{008EE64D-9E6B-4F4E-8DC0-8F09F52539E0}" destId="{1D905E63-7781-4044-8165-AD4D5C690172}" srcOrd="1" destOrd="0" presId="urn:microsoft.com/office/officeart/2005/8/layout/orgChart1"/>
    <dgm:cxn modelId="{D4C6C82B-B227-4AEC-9F55-09DD1E3C6E00}" type="presParOf" srcId="{20604702-50E6-4265-8D00-D2A23E9D762B}" destId="{214C509E-4F1C-45BB-8152-E2C6A07F9661}" srcOrd="1" destOrd="0" presId="urn:microsoft.com/office/officeart/2005/8/layout/orgChart1"/>
    <dgm:cxn modelId="{019FBFCF-4B92-439F-9B7A-F3D3D696DDCE}" type="presParOf" srcId="{20604702-50E6-4265-8D00-D2A23E9D762B}" destId="{3CD0EA54-FA28-4ABC-B595-C5E499A34299}" srcOrd="2" destOrd="0" presId="urn:microsoft.com/office/officeart/2005/8/layout/orgChart1"/>
    <dgm:cxn modelId="{D8F58047-2A4A-4574-A193-2971B4AC3C59}" type="presParOf" srcId="{80E1EFD4-DC90-4F09-A9F1-A87016A4D5DA}" destId="{0AE94C1D-4FBB-415F-9F83-6901C31C077C}" srcOrd="2" destOrd="0" presId="urn:microsoft.com/office/officeart/2005/8/layout/orgChart1"/>
    <dgm:cxn modelId="{F75F1012-8A9C-4437-A642-F7E7FA2DF0F6}" type="presParOf" srcId="{80E1EFD4-DC90-4F09-A9F1-A87016A4D5DA}" destId="{4E0A17CD-3C86-4C1D-806F-470CB9F1447B}" srcOrd="3" destOrd="0" presId="urn:microsoft.com/office/officeart/2005/8/layout/orgChart1"/>
    <dgm:cxn modelId="{1DD8C0BE-CEA6-4B34-99D9-D4F5D9DF4B1E}" type="presParOf" srcId="{4E0A17CD-3C86-4C1D-806F-470CB9F1447B}" destId="{91D1A2FD-F79E-4B37-9D3A-7A086A669C99}" srcOrd="0" destOrd="0" presId="urn:microsoft.com/office/officeart/2005/8/layout/orgChart1"/>
    <dgm:cxn modelId="{FAD08AA7-D743-4AC4-859B-5EC8AAE3735A}" type="presParOf" srcId="{91D1A2FD-F79E-4B37-9D3A-7A086A669C99}" destId="{4B29FB07-8D73-462B-8DC4-27BAA4B59F6F}" srcOrd="0" destOrd="0" presId="urn:microsoft.com/office/officeart/2005/8/layout/orgChart1"/>
    <dgm:cxn modelId="{E8AD0872-B929-4FC9-98A1-ED66FE6AAC56}" type="presParOf" srcId="{91D1A2FD-F79E-4B37-9D3A-7A086A669C99}" destId="{F92033E3-4AE8-4B2B-AFD6-61DA2F57A338}" srcOrd="1" destOrd="0" presId="urn:microsoft.com/office/officeart/2005/8/layout/orgChart1"/>
    <dgm:cxn modelId="{456DBFCF-412A-4F8E-A207-422B46E2A790}" type="presParOf" srcId="{4E0A17CD-3C86-4C1D-806F-470CB9F1447B}" destId="{77F62A63-02E7-451E-BB84-F354A1D05602}" srcOrd="1" destOrd="0" presId="urn:microsoft.com/office/officeart/2005/8/layout/orgChart1"/>
    <dgm:cxn modelId="{3F5622D6-546A-4DB3-A266-4F9F7B4D5E86}" type="presParOf" srcId="{77F62A63-02E7-451E-BB84-F354A1D05602}" destId="{02D1EA6F-DE1A-4FA2-A9A8-892290C98B69}" srcOrd="0" destOrd="0" presId="urn:microsoft.com/office/officeart/2005/8/layout/orgChart1"/>
    <dgm:cxn modelId="{D8443F7C-26E8-4AAA-A877-9546E487AD3B}" type="presParOf" srcId="{77F62A63-02E7-451E-BB84-F354A1D05602}" destId="{91A0E915-F533-43D6-A1C8-F516715FA231}" srcOrd="1" destOrd="0" presId="urn:microsoft.com/office/officeart/2005/8/layout/orgChart1"/>
    <dgm:cxn modelId="{333A9661-4DE9-4586-8519-C78F546210D9}" type="presParOf" srcId="{91A0E915-F533-43D6-A1C8-F516715FA231}" destId="{692AF40A-D102-474A-A472-10A10C2D1C36}" srcOrd="0" destOrd="0" presId="urn:microsoft.com/office/officeart/2005/8/layout/orgChart1"/>
    <dgm:cxn modelId="{634225B5-93E0-4FF2-AA3C-AB60984EB7A3}" type="presParOf" srcId="{692AF40A-D102-474A-A472-10A10C2D1C36}" destId="{3A612BC7-9DE0-443E-83AF-BB66D9E86DAA}" srcOrd="0" destOrd="0" presId="urn:microsoft.com/office/officeart/2005/8/layout/orgChart1"/>
    <dgm:cxn modelId="{1D974B2B-5848-4DE4-8B06-A29F640E0974}" type="presParOf" srcId="{692AF40A-D102-474A-A472-10A10C2D1C36}" destId="{5C81923F-6848-4B1C-B1DF-9FCB927E8DB8}" srcOrd="1" destOrd="0" presId="urn:microsoft.com/office/officeart/2005/8/layout/orgChart1"/>
    <dgm:cxn modelId="{63C4BCC7-C273-45D3-926D-5AEC1D62A172}" type="presParOf" srcId="{91A0E915-F533-43D6-A1C8-F516715FA231}" destId="{EC0723AF-49CE-47AC-9A7E-D1F2B44FA755}" srcOrd="1" destOrd="0" presId="urn:microsoft.com/office/officeart/2005/8/layout/orgChart1"/>
    <dgm:cxn modelId="{8B63EFE2-C282-413F-9C13-EE78A5C669D4}" type="presParOf" srcId="{91A0E915-F533-43D6-A1C8-F516715FA231}" destId="{27D6E628-98FF-4D91-8D4D-265F750B05CD}" srcOrd="2" destOrd="0" presId="urn:microsoft.com/office/officeart/2005/8/layout/orgChart1"/>
    <dgm:cxn modelId="{164F93DA-E716-4891-BBC2-FDE0557F3F26}" type="presParOf" srcId="{4E0A17CD-3C86-4C1D-806F-470CB9F1447B}" destId="{A037AACE-3EF0-4CA4-9340-B8AF22732525}" srcOrd="2" destOrd="0" presId="urn:microsoft.com/office/officeart/2005/8/layout/orgChart1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D1EA6F-DE1A-4FA2-A9A8-892290C98B69}">
      <dsp:nvSpPr>
        <dsp:cNvPr id="0" name=""/>
        <dsp:cNvSpPr/>
      </dsp:nvSpPr>
      <dsp:spPr>
        <a:xfrm>
          <a:off x="2732070" y="2228103"/>
          <a:ext cx="91440" cy="34065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4065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E94C1D-4FBB-415F-9F83-6901C31C077C}">
      <dsp:nvSpPr>
        <dsp:cNvPr id="0" name=""/>
        <dsp:cNvSpPr/>
      </dsp:nvSpPr>
      <dsp:spPr>
        <a:xfrm>
          <a:off x="3588872" y="1076366"/>
          <a:ext cx="170327" cy="746195"/>
        </a:xfrm>
        <a:custGeom>
          <a:avLst/>
          <a:gdLst/>
          <a:ahLst/>
          <a:cxnLst/>
          <a:rect l="0" t="0" r="0" b="0"/>
          <a:pathLst>
            <a:path>
              <a:moveTo>
                <a:pt x="170327" y="0"/>
              </a:moveTo>
              <a:lnTo>
                <a:pt x="170327" y="746195"/>
              </a:lnTo>
              <a:lnTo>
                <a:pt x="0" y="74619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6E1E9A-51E7-4760-AEF3-4F2499084A95}">
      <dsp:nvSpPr>
        <dsp:cNvPr id="0" name=""/>
        <dsp:cNvSpPr/>
      </dsp:nvSpPr>
      <dsp:spPr>
        <a:xfrm>
          <a:off x="3759199" y="1076366"/>
          <a:ext cx="170327" cy="7461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46195"/>
              </a:lnTo>
              <a:lnTo>
                <a:pt x="170327" y="74619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2C8BD9-361D-4573-9EF5-8D05DA41AA1B}">
      <dsp:nvSpPr>
        <dsp:cNvPr id="0" name=""/>
        <dsp:cNvSpPr/>
      </dsp:nvSpPr>
      <dsp:spPr>
        <a:xfrm>
          <a:off x="814971" y="1076366"/>
          <a:ext cx="2944228" cy="2644128"/>
        </a:xfrm>
        <a:custGeom>
          <a:avLst/>
          <a:gdLst/>
          <a:ahLst/>
          <a:cxnLst/>
          <a:rect l="0" t="0" r="0" b="0"/>
          <a:pathLst>
            <a:path>
              <a:moveTo>
                <a:pt x="2944228" y="0"/>
              </a:moveTo>
              <a:lnTo>
                <a:pt x="2944228" y="2473800"/>
              </a:lnTo>
              <a:lnTo>
                <a:pt x="0" y="2473800"/>
              </a:lnTo>
              <a:lnTo>
                <a:pt x="0" y="264412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61C56A-02E8-4246-B39C-8E10DE4F5C08}">
      <dsp:nvSpPr>
        <dsp:cNvPr id="0" name=""/>
        <dsp:cNvSpPr/>
      </dsp:nvSpPr>
      <dsp:spPr>
        <a:xfrm>
          <a:off x="2777790" y="1076366"/>
          <a:ext cx="981409" cy="2644128"/>
        </a:xfrm>
        <a:custGeom>
          <a:avLst/>
          <a:gdLst/>
          <a:ahLst/>
          <a:cxnLst/>
          <a:rect l="0" t="0" r="0" b="0"/>
          <a:pathLst>
            <a:path>
              <a:moveTo>
                <a:pt x="981409" y="0"/>
              </a:moveTo>
              <a:lnTo>
                <a:pt x="981409" y="2473800"/>
              </a:lnTo>
              <a:lnTo>
                <a:pt x="0" y="2473800"/>
              </a:lnTo>
              <a:lnTo>
                <a:pt x="0" y="264412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D8A508-E7DE-466C-ABB0-E359E5902E76}">
      <dsp:nvSpPr>
        <dsp:cNvPr id="0" name=""/>
        <dsp:cNvSpPr/>
      </dsp:nvSpPr>
      <dsp:spPr>
        <a:xfrm>
          <a:off x="3759199" y="1076366"/>
          <a:ext cx="981409" cy="26441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73800"/>
              </a:lnTo>
              <a:lnTo>
                <a:pt x="981409" y="2473800"/>
              </a:lnTo>
              <a:lnTo>
                <a:pt x="981409" y="264412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B93D95-FF88-495A-8DAA-4E1DAAEA71A3}">
      <dsp:nvSpPr>
        <dsp:cNvPr id="0" name=""/>
        <dsp:cNvSpPr/>
      </dsp:nvSpPr>
      <dsp:spPr>
        <a:xfrm>
          <a:off x="3759199" y="1076366"/>
          <a:ext cx="2944228" cy="26441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73800"/>
              </a:lnTo>
              <a:lnTo>
                <a:pt x="2944228" y="2473800"/>
              </a:lnTo>
              <a:lnTo>
                <a:pt x="2944228" y="264412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F406F7-1D51-4883-B254-EC8090CE6FD8}">
      <dsp:nvSpPr>
        <dsp:cNvPr id="0" name=""/>
        <dsp:cNvSpPr/>
      </dsp:nvSpPr>
      <dsp:spPr>
        <a:xfrm>
          <a:off x="2948117" y="265284"/>
          <a:ext cx="1622164" cy="811082"/>
        </a:xfrm>
        <a:prstGeom prst="rect">
          <a:avLst/>
        </a:prstGeom>
        <a:solidFill>
          <a:schemeClr val="bg1">
            <a:lumMod val="95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>
              <a:solidFill>
                <a:schemeClr val="tx2"/>
              </a:solidFill>
            </a:rPr>
            <a:t>Chief Executive Officer</a:t>
          </a:r>
          <a:br>
            <a:rPr lang="en-US" sz="1400" b="1" kern="1200">
              <a:solidFill>
                <a:schemeClr val="tx2"/>
              </a:solidFill>
            </a:rPr>
          </a:br>
          <a:r>
            <a:rPr lang="en-US" sz="1400" kern="1200">
              <a:solidFill>
                <a:schemeClr val="tx2"/>
              </a:solidFill>
            </a:rPr>
            <a:t>Robyn Seymour</a:t>
          </a:r>
          <a:endParaRPr lang="en-AU" sz="1400" kern="1200">
            <a:solidFill>
              <a:schemeClr val="tx2"/>
            </a:solidFill>
          </a:endParaRPr>
        </a:p>
      </dsp:txBody>
      <dsp:txXfrm>
        <a:off x="2948117" y="265284"/>
        <a:ext cx="1622164" cy="811082"/>
      </dsp:txXfrm>
    </dsp:sp>
    <dsp:sp modelId="{48AAA78F-3708-4FA7-BC11-8A0514768F43}">
      <dsp:nvSpPr>
        <dsp:cNvPr id="0" name=""/>
        <dsp:cNvSpPr/>
      </dsp:nvSpPr>
      <dsp:spPr>
        <a:xfrm>
          <a:off x="5892346" y="3720495"/>
          <a:ext cx="1622164" cy="811082"/>
        </a:xfrm>
        <a:prstGeom prst="rect">
          <a:avLst/>
        </a:prstGeom>
        <a:solidFill>
          <a:schemeClr val="bg1">
            <a:lumMod val="95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>
              <a:solidFill>
                <a:schemeClr val="tx2"/>
              </a:solidFill>
            </a:rPr>
            <a:t>Manager Government Relations &amp; Strategic Projects </a:t>
          </a:r>
          <a:endParaRPr lang="en-AU" sz="1400" b="1" kern="1200">
            <a:solidFill>
              <a:schemeClr val="tx2"/>
            </a:solidFill>
          </a:endParaRPr>
        </a:p>
      </dsp:txBody>
      <dsp:txXfrm>
        <a:off x="5892346" y="3720495"/>
        <a:ext cx="1622164" cy="811082"/>
      </dsp:txXfrm>
    </dsp:sp>
    <dsp:sp modelId="{8AA5B831-B253-4AE9-9C32-FB83706481AD}">
      <dsp:nvSpPr>
        <dsp:cNvPr id="0" name=""/>
        <dsp:cNvSpPr/>
      </dsp:nvSpPr>
      <dsp:spPr>
        <a:xfrm>
          <a:off x="3929527" y="3720495"/>
          <a:ext cx="1622164" cy="811082"/>
        </a:xfrm>
        <a:prstGeom prst="rect">
          <a:avLst/>
        </a:prstGeom>
        <a:solidFill>
          <a:schemeClr val="bg1">
            <a:lumMod val="95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>
              <a:solidFill>
                <a:schemeClr val="tx2"/>
              </a:solidFill>
            </a:rPr>
            <a:t>General Manager</a:t>
          </a:r>
          <a:br>
            <a:rPr lang="en-US" sz="1400" b="1" kern="1200">
              <a:solidFill>
                <a:schemeClr val="tx2"/>
              </a:solidFill>
            </a:rPr>
          </a:br>
          <a:r>
            <a:rPr lang="en-US" sz="1400" b="1" kern="1200">
              <a:solidFill>
                <a:schemeClr val="tx2"/>
              </a:solidFill>
            </a:rPr>
            <a:t>Placemaking and Environment</a:t>
          </a:r>
          <a:endParaRPr lang="en-AU" sz="1400" b="1" kern="1200">
            <a:solidFill>
              <a:schemeClr val="tx2"/>
            </a:solidFill>
          </a:endParaRPr>
        </a:p>
      </dsp:txBody>
      <dsp:txXfrm>
        <a:off x="3929527" y="3720495"/>
        <a:ext cx="1622164" cy="811082"/>
      </dsp:txXfrm>
    </dsp:sp>
    <dsp:sp modelId="{EEFF48AC-A529-4946-8EB6-99D23C932547}">
      <dsp:nvSpPr>
        <dsp:cNvPr id="0" name=""/>
        <dsp:cNvSpPr/>
      </dsp:nvSpPr>
      <dsp:spPr>
        <a:xfrm>
          <a:off x="1966708" y="3720495"/>
          <a:ext cx="1622164" cy="811082"/>
        </a:xfrm>
        <a:prstGeom prst="rect">
          <a:avLst/>
        </a:prstGeom>
        <a:solidFill>
          <a:schemeClr val="bg1">
            <a:lumMod val="95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2"/>
              </a:solidFill>
            </a:rPr>
            <a:t>General Manager Community Life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1400" kern="1200" dirty="0">
            <a:solidFill>
              <a:schemeClr val="tx2"/>
            </a:solidFill>
          </a:endParaRPr>
        </a:p>
      </dsp:txBody>
      <dsp:txXfrm>
        <a:off x="1966708" y="3720495"/>
        <a:ext cx="1622164" cy="811082"/>
      </dsp:txXfrm>
    </dsp:sp>
    <dsp:sp modelId="{EA101F66-651B-4DD3-A06E-F3EB5E014045}">
      <dsp:nvSpPr>
        <dsp:cNvPr id="0" name=""/>
        <dsp:cNvSpPr/>
      </dsp:nvSpPr>
      <dsp:spPr>
        <a:xfrm>
          <a:off x="3889" y="3720495"/>
          <a:ext cx="1622164" cy="811082"/>
        </a:xfrm>
        <a:prstGeom prst="rect">
          <a:avLst/>
        </a:prstGeom>
        <a:solidFill>
          <a:schemeClr val="bg1">
            <a:lumMod val="95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>
              <a:solidFill>
                <a:schemeClr val="tx2"/>
              </a:solidFill>
            </a:rPr>
            <a:t>General Manager Strategy and Effectiveness</a:t>
          </a:r>
          <a:endParaRPr lang="en-AU" sz="1400" kern="1200">
            <a:solidFill>
              <a:schemeClr val="tx2"/>
            </a:solidFill>
          </a:endParaRPr>
        </a:p>
      </dsp:txBody>
      <dsp:txXfrm>
        <a:off x="3889" y="3720495"/>
        <a:ext cx="1622164" cy="811082"/>
      </dsp:txXfrm>
    </dsp:sp>
    <dsp:sp modelId="{9A5A174F-8B01-44B4-8100-080A2591B318}">
      <dsp:nvSpPr>
        <dsp:cNvPr id="0" name=""/>
        <dsp:cNvSpPr/>
      </dsp:nvSpPr>
      <dsp:spPr>
        <a:xfrm>
          <a:off x="3929527" y="1417021"/>
          <a:ext cx="1622164" cy="811082"/>
        </a:xfrm>
        <a:prstGeom prst="rect">
          <a:avLst/>
        </a:prstGeom>
        <a:solidFill>
          <a:schemeClr val="bg1">
            <a:lumMod val="95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>
              <a:solidFill>
                <a:schemeClr val="tx2"/>
              </a:solidFill>
            </a:rPr>
            <a:t>Executive Assistant to CEO</a:t>
          </a:r>
          <a:endParaRPr lang="en-AU" sz="1400" kern="1200">
            <a:solidFill>
              <a:schemeClr val="tx2"/>
            </a:solidFill>
          </a:endParaRPr>
        </a:p>
      </dsp:txBody>
      <dsp:txXfrm>
        <a:off x="3929527" y="1417021"/>
        <a:ext cx="1622164" cy="811082"/>
      </dsp:txXfrm>
    </dsp:sp>
    <dsp:sp modelId="{4B29FB07-8D73-462B-8DC4-27BAA4B59F6F}">
      <dsp:nvSpPr>
        <dsp:cNvPr id="0" name=""/>
        <dsp:cNvSpPr/>
      </dsp:nvSpPr>
      <dsp:spPr>
        <a:xfrm>
          <a:off x="1966708" y="1417021"/>
          <a:ext cx="1622164" cy="811082"/>
        </a:xfrm>
        <a:prstGeom prst="rect">
          <a:avLst/>
        </a:prstGeom>
        <a:solidFill>
          <a:schemeClr val="bg1">
            <a:lumMod val="95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>
              <a:solidFill>
                <a:schemeClr val="tx2"/>
              </a:solidFill>
            </a:rPr>
            <a:t>Executive Assistant to Mayor and </a:t>
          </a:r>
          <a:r>
            <a:rPr lang="en-US" sz="1400" b="1" kern="1200" err="1">
              <a:solidFill>
                <a:schemeClr val="tx2"/>
              </a:solidFill>
            </a:rPr>
            <a:t>Councillors</a:t>
          </a:r>
          <a:br>
            <a:rPr lang="en-US" sz="1400" b="1" kern="1200">
              <a:solidFill>
                <a:schemeClr val="tx2"/>
              </a:solidFill>
            </a:rPr>
          </a:br>
          <a:endParaRPr lang="en-AU" sz="1400" b="1" kern="1200">
            <a:solidFill>
              <a:schemeClr val="tx2"/>
            </a:solidFill>
          </a:endParaRPr>
        </a:p>
      </dsp:txBody>
      <dsp:txXfrm>
        <a:off x="1966708" y="1417021"/>
        <a:ext cx="1622164" cy="811082"/>
      </dsp:txXfrm>
    </dsp:sp>
    <dsp:sp modelId="{3A612BC7-9DE0-443E-83AF-BB66D9E86DAA}">
      <dsp:nvSpPr>
        <dsp:cNvPr id="0" name=""/>
        <dsp:cNvSpPr/>
      </dsp:nvSpPr>
      <dsp:spPr>
        <a:xfrm>
          <a:off x="1966708" y="2568758"/>
          <a:ext cx="1622164" cy="811082"/>
        </a:xfrm>
        <a:prstGeom prst="rect">
          <a:avLst/>
        </a:prstGeom>
        <a:solidFill>
          <a:schemeClr val="bg1">
            <a:lumMod val="95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2"/>
              </a:solidFill>
            </a:rPr>
            <a:t>Council Support Officer </a:t>
          </a:r>
          <a:endParaRPr lang="en-AU" sz="1400" kern="1200" dirty="0">
            <a:solidFill>
              <a:schemeClr val="tx2"/>
            </a:solidFill>
          </a:endParaRPr>
        </a:p>
      </dsp:txBody>
      <dsp:txXfrm>
        <a:off x="1966708" y="2568758"/>
        <a:ext cx="1622164" cy="8110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EC7117-9B26-4B21-A741-12A2DAD983A3}" type="datetimeFigureOut">
              <a:rPr lang="en-AU" smtClean="0"/>
              <a:t>7/01/2026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857250"/>
            <a:ext cx="334327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7ACDAD-D829-4829-B970-F009A8153CE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187951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7ACDAD-D829-4829-B970-F009A8153CE2}" type="slidenum">
              <a:rPr lang="en-AU" smtClean="0"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302786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2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36" userDrawn="1">
          <p15:clr>
            <a:srgbClr val="FBAE40"/>
          </p15:clr>
        </p15:guide>
        <p15:guide id="2" pos="384" userDrawn="1">
          <p15:clr>
            <a:srgbClr val="FBAE40"/>
          </p15:clr>
        </p15:guide>
        <p15:guide id="4" orient="horz" pos="528" userDrawn="1">
          <p15:clr>
            <a:srgbClr val="FBAE40"/>
          </p15:clr>
        </p15:guide>
        <p15:guide id="5" pos="576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2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2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2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371475">
        <a:defRPr>
          <a:latin typeface="+mn-lt"/>
          <a:ea typeface="+mn-ea"/>
          <a:cs typeface="+mn-cs"/>
        </a:defRPr>
      </a:lvl2pPr>
      <a:lvl3pPr marL="742950">
        <a:defRPr>
          <a:latin typeface="+mn-lt"/>
          <a:ea typeface="+mn-ea"/>
          <a:cs typeface="+mn-cs"/>
        </a:defRPr>
      </a:lvl3pPr>
      <a:lvl4pPr marL="1114425">
        <a:defRPr>
          <a:latin typeface="+mn-lt"/>
          <a:ea typeface="+mn-ea"/>
          <a:cs typeface="+mn-cs"/>
        </a:defRPr>
      </a:lvl4pPr>
      <a:lvl5pPr marL="1485900">
        <a:defRPr>
          <a:latin typeface="+mn-lt"/>
          <a:ea typeface="+mn-ea"/>
          <a:cs typeface="+mn-cs"/>
        </a:defRPr>
      </a:lvl5pPr>
      <a:lvl6pPr marL="1857375">
        <a:defRPr>
          <a:latin typeface="+mn-lt"/>
          <a:ea typeface="+mn-ea"/>
          <a:cs typeface="+mn-cs"/>
        </a:defRPr>
      </a:lvl6pPr>
      <a:lvl7pPr marL="2228850">
        <a:defRPr>
          <a:latin typeface="+mn-lt"/>
          <a:ea typeface="+mn-ea"/>
          <a:cs typeface="+mn-cs"/>
        </a:defRPr>
      </a:lvl7pPr>
      <a:lvl8pPr marL="2600325">
        <a:defRPr>
          <a:latin typeface="+mn-lt"/>
          <a:ea typeface="+mn-ea"/>
          <a:cs typeface="+mn-cs"/>
        </a:defRPr>
      </a:lvl8pPr>
      <a:lvl9pPr marL="29718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371475">
        <a:defRPr>
          <a:latin typeface="+mn-lt"/>
          <a:ea typeface="+mn-ea"/>
          <a:cs typeface="+mn-cs"/>
        </a:defRPr>
      </a:lvl2pPr>
      <a:lvl3pPr marL="742950">
        <a:defRPr>
          <a:latin typeface="+mn-lt"/>
          <a:ea typeface="+mn-ea"/>
          <a:cs typeface="+mn-cs"/>
        </a:defRPr>
      </a:lvl3pPr>
      <a:lvl4pPr marL="1114425">
        <a:defRPr>
          <a:latin typeface="+mn-lt"/>
          <a:ea typeface="+mn-ea"/>
          <a:cs typeface="+mn-cs"/>
        </a:defRPr>
      </a:lvl4pPr>
      <a:lvl5pPr marL="1485900">
        <a:defRPr>
          <a:latin typeface="+mn-lt"/>
          <a:ea typeface="+mn-ea"/>
          <a:cs typeface="+mn-cs"/>
        </a:defRPr>
      </a:lvl5pPr>
      <a:lvl6pPr marL="1857375">
        <a:defRPr>
          <a:latin typeface="+mn-lt"/>
          <a:ea typeface="+mn-ea"/>
          <a:cs typeface="+mn-cs"/>
        </a:defRPr>
      </a:lvl6pPr>
      <a:lvl7pPr marL="2228850">
        <a:defRPr>
          <a:latin typeface="+mn-lt"/>
          <a:ea typeface="+mn-ea"/>
          <a:cs typeface="+mn-cs"/>
        </a:defRPr>
      </a:lvl7pPr>
      <a:lvl8pPr marL="2600325">
        <a:defRPr>
          <a:latin typeface="+mn-lt"/>
          <a:ea typeface="+mn-ea"/>
          <a:cs typeface="+mn-cs"/>
        </a:defRPr>
      </a:lvl8pPr>
      <a:lvl9pPr marL="2971800">
        <a:defRPr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12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Rectangle 135">
            <a:extLst>
              <a:ext uri="{FF2B5EF4-FFF2-40B4-BE49-F238E27FC236}">
                <a16:creationId xmlns:a16="http://schemas.microsoft.com/office/drawing/2014/main" id="{A3FFE8E2-AA3E-9336-CA72-BA84D9FF5626}"/>
              </a:ext>
            </a:extLst>
          </p:cNvPr>
          <p:cNvSpPr/>
          <p:nvPr/>
        </p:nvSpPr>
        <p:spPr>
          <a:xfrm>
            <a:off x="0" y="-152400"/>
            <a:ext cx="9906000" cy="838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" name="object 3"/>
          <p:cNvSpPr txBox="1">
            <a:spLocks noGrp="1"/>
          </p:cNvSpPr>
          <p:nvPr>
            <p:ph type="title" idx="4294967295"/>
          </p:nvPr>
        </p:nvSpPr>
        <p:spPr>
          <a:xfrm>
            <a:off x="609600" y="152400"/>
            <a:ext cx="5943600" cy="287940"/>
          </a:xfrm>
          <a:prstGeom prst="rect">
            <a:avLst/>
          </a:prstGeom>
        </p:spPr>
        <p:txBody>
          <a:bodyPr vert="horz" wrap="square" lIns="0" tIns="10835" rIns="0" bIns="0" rtlCol="0">
            <a:spAutoFit/>
          </a:bodyPr>
          <a:lstStyle/>
          <a:p>
            <a:pPr marL="10319">
              <a:spcBef>
                <a:spcPts val="85"/>
              </a:spcBef>
            </a:pPr>
            <a:r>
              <a:rPr dirty="0">
                <a:solidFill>
                  <a:schemeClr val="bg1"/>
                </a:solidFill>
              </a:rPr>
              <a:t>Surf</a:t>
            </a:r>
            <a:r>
              <a:rPr spc="-45" dirty="0">
                <a:solidFill>
                  <a:schemeClr val="bg1"/>
                </a:solidFill>
              </a:rPr>
              <a:t> </a:t>
            </a:r>
            <a:r>
              <a:rPr dirty="0">
                <a:solidFill>
                  <a:schemeClr val="bg1"/>
                </a:solidFill>
              </a:rPr>
              <a:t>Coast</a:t>
            </a:r>
            <a:r>
              <a:rPr spc="-33" dirty="0">
                <a:solidFill>
                  <a:schemeClr val="bg1"/>
                </a:solidFill>
              </a:rPr>
              <a:t> </a:t>
            </a:r>
            <a:r>
              <a:rPr dirty="0">
                <a:solidFill>
                  <a:schemeClr val="bg1"/>
                </a:solidFill>
              </a:rPr>
              <a:t>Shire</a:t>
            </a:r>
            <a:r>
              <a:rPr spc="-49" dirty="0">
                <a:solidFill>
                  <a:schemeClr val="bg1"/>
                </a:solidFill>
              </a:rPr>
              <a:t> </a:t>
            </a:r>
            <a:r>
              <a:rPr dirty="0">
                <a:solidFill>
                  <a:schemeClr val="bg1"/>
                </a:solidFill>
              </a:rPr>
              <a:t>Organisation</a:t>
            </a:r>
            <a:r>
              <a:rPr spc="-53" dirty="0">
                <a:solidFill>
                  <a:schemeClr val="bg1"/>
                </a:solidFill>
              </a:rPr>
              <a:t> </a:t>
            </a:r>
            <a:r>
              <a:rPr spc="-16" dirty="0">
                <a:solidFill>
                  <a:schemeClr val="bg1"/>
                </a:solidFill>
              </a:rPr>
              <a:t>Chart</a:t>
            </a:r>
            <a:r>
              <a:rPr lang="en-US" spc="-16" dirty="0">
                <a:solidFill>
                  <a:schemeClr val="bg1"/>
                </a:solidFill>
              </a:rPr>
              <a:t> Management 2026</a:t>
            </a:r>
            <a:endParaRPr spc="-16" dirty="0">
              <a:solidFill>
                <a:schemeClr val="bg1"/>
              </a:solidFill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609600" y="2698386"/>
            <a:ext cx="2900647" cy="3763731"/>
          </a:xfrm>
          <a:prstGeom prst="rect">
            <a:avLst/>
          </a:prstGeom>
        </p:spPr>
        <p:txBody>
          <a:bodyPr vert="horz" wrap="square" lIns="0" tIns="8771" rIns="0" bIns="0" rtlCol="0">
            <a:spAutoFit/>
          </a:bodyPr>
          <a:lstStyle/>
          <a:p>
            <a:pPr marR="4128" algn="l"/>
            <a:r>
              <a:rPr sz="800" dirty="0">
                <a:solidFill>
                  <a:schemeClr val="accent1"/>
                </a:solidFill>
                <a:latin typeface="+mj-lt"/>
                <a:cs typeface="Arial"/>
              </a:rPr>
              <a:t>Manager Finance  </a:t>
            </a:r>
            <a:endParaRPr lang="en-US" sz="800" dirty="0">
              <a:solidFill>
                <a:schemeClr val="accent1"/>
              </a:solidFill>
              <a:latin typeface="+mj-lt"/>
              <a:cs typeface="Arial"/>
            </a:endParaRP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GB" sz="800" dirty="0">
                <a:latin typeface="+mn-lt"/>
                <a:cs typeface="Arial"/>
              </a:rPr>
              <a:t>Revenue</a:t>
            </a:r>
          </a:p>
          <a:p>
            <a:pPr marL="171450" marR="4128" indent="-171450" algn="l">
              <a:buFont typeface="Arial" panose="020B0604020202020204" pitchFamily="34" charset="0"/>
              <a:buChar char="•"/>
            </a:pPr>
            <a:r>
              <a:rPr lang="en-GB" sz="800" dirty="0">
                <a:latin typeface="+mn-lt"/>
                <a:cs typeface="Arial"/>
              </a:rPr>
              <a:t>Management Accounting</a:t>
            </a:r>
          </a:p>
          <a:p>
            <a:pPr marL="171450" marR="4128" indent="-171450" algn="l">
              <a:buFont typeface="Arial" panose="020B0604020202020204" pitchFamily="34" charset="0"/>
              <a:buChar char="•"/>
            </a:pPr>
            <a:r>
              <a:rPr lang="en-GB" sz="800" dirty="0">
                <a:latin typeface="+mn-lt"/>
                <a:cs typeface="Arial"/>
              </a:rPr>
              <a:t>Financial Accounting</a:t>
            </a:r>
          </a:p>
          <a:p>
            <a:pPr marR="4128" algn="l">
              <a:spcBef>
                <a:spcPts val="600"/>
              </a:spcBef>
            </a:pPr>
            <a:r>
              <a:rPr lang="en-GB" sz="800" dirty="0">
                <a:solidFill>
                  <a:schemeClr val="accent1"/>
                </a:solidFill>
                <a:latin typeface="+mj-lt"/>
                <a:cs typeface="Arial"/>
              </a:rPr>
              <a:t>Manager Integrity and Governance </a:t>
            </a:r>
          </a:p>
          <a:p>
            <a:pPr marL="171450" marR="4128" indent="-171450" algn="l">
              <a:buFont typeface="Arial" panose="020B0604020202020204" pitchFamily="34" charset="0"/>
              <a:buChar char="•"/>
            </a:pPr>
            <a:r>
              <a:rPr lang="en-GB" sz="800" dirty="0">
                <a:latin typeface="+mn-lt"/>
                <a:cs typeface="Arial"/>
              </a:rPr>
              <a:t>Risk and Compliance</a:t>
            </a:r>
          </a:p>
          <a:p>
            <a:pPr marL="171450" marR="4128" indent="-171450" algn="l">
              <a:buFont typeface="Arial" panose="020B0604020202020204" pitchFamily="34" charset="0"/>
              <a:buChar char="•"/>
            </a:pPr>
            <a:r>
              <a:rPr lang="en-GB" sz="800" dirty="0">
                <a:latin typeface="+mn-lt"/>
                <a:cs typeface="Arial"/>
              </a:rPr>
              <a:t>Governance and Council Business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GB" sz="800" dirty="0">
                <a:latin typeface="+mn-lt"/>
                <a:cs typeface="Arial"/>
              </a:rPr>
              <a:t>Procurement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GB" sz="800" dirty="0">
                <a:latin typeface="+mn-lt"/>
                <a:cs typeface="Arial"/>
              </a:rPr>
              <a:t>Legal and Property</a:t>
            </a:r>
          </a:p>
          <a:p>
            <a:pPr marR="4128" algn="l">
              <a:spcBef>
                <a:spcPts val="600"/>
              </a:spcBef>
            </a:pPr>
            <a:r>
              <a:rPr lang="en-GB" sz="800" dirty="0">
                <a:solidFill>
                  <a:schemeClr val="accent1"/>
                </a:solidFill>
                <a:latin typeface="+mj-lt"/>
                <a:cs typeface="Arial"/>
              </a:rPr>
              <a:t>Manager People and Culture </a:t>
            </a:r>
          </a:p>
          <a:p>
            <a:pPr marL="171450" marR="837367" indent="-171450" algn="l">
              <a:buFont typeface="Arial" panose="020B0604020202020204" pitchFamily="34" charset="0"/>
              <a:buChar char="•"/>
            </a:pPr>
            <a:r>
              <a:rPr lang="en-GB" sz="800" dirty="0">
                <a:latin typeface="+mn-lt"/>
                <a:cs typeface="Arial"/>
              </a:rPr>
              <a:t>Learning and Development</a:t>
            </a:r>
          </a:p>
          <a:p>
            <a:pPr marL="171450" marR="837367" indent="-171450" algn="l">
              <a:buFont typeface="Arial" panose="020B0604020202020204" pitchFamily="34" charset="0"/>
              <a:buChar char="•"/>
            </a:pPr>
            <a:r>
              <a:rPr lang="en-GB" sz="800" dirty="0">
                <a:latin typeface="+mn-lt"/>
                <a:cs typeface="Arial"/>
              </a:rPr>
              <a:t>Gender Equity, Inclusion &amp; Child Safety</a:t>
            </a:r>
          </a:p>
          <a:p>
            <a:pPr marL="171450" marR="837367" indent="-171450" algn="l">
              <a:buFont typeface="Arial" panose="020B0604020202020204" pitchFamily="34" charset="0"/>
              <a:buChar char="•"/>
            </a:pPr>
            <a:r>
              <a:rPr lang="en-GB" sz="800" dirty="0">
                <a:latin typeface="+mn-lt"/>
                <a:cs typeface="Arial"/>
              </a:rPr>
              <a:t>Human Resources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GB" sz="800" dirty="0">
                <a:latin typeface="+mn-lt"/>
                <a:cs typeface="Arial"/>
              </a:rPr>
              <a:t>Workplace Health and Safety 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endParaRPr lang="en-GB" sz="800" dirty="0">
              <a:solidFill>
                <a:schemeClr val="accent1"/>
              </a:solidFill>
              <a:latin typeface="+mn-lt"/>
              <a:cs typeface="Arial"/>
            </a:endParaRPr>
          </a:p>
          <a:p>
            <a:pPr algn="l"/>
            <a:r>
              <a:rPr lang="en-GB" sz="800" dirty="0">
                <a:solidFill>
                  <a:schemeClr val="accent1"/>
                </a:solidFill>
                <a:latin typeface="+mj-lt"/>
                <a:cs typeface="Arial"/>
              </a:rPr>
              <a:t>Manager Technology and Information </a:t>
            </a:r>
          </a:p>
          <a:p>
            <a:pPr marL="171450" marR="4128" indent="-171450" algn="l">
              <a:buFont typeface="Arial" panose="020B0604020202020204" pitchFamily="34" charset="0"/>
              <a:buChar char="•"/>
            </a:pPr>
            <a:r>
              <a:rPr lang="en-GB" sz="800" dirty="0">
                <a:latin typeface="+mn-lt"/>
                <a:cs typeface="Arial"/>
              </a:rPr>
              <a:t>Digital Transformation</a:t>
            </a:r>
          </a:p>
          <a:p>
            <a:pPr marL="171450" marR="4128" indent="-171450" algn="l">
              <a:buFont typeface="Arial" panose="020B0604020202020204" pitchFamily="34" charset="0"/>
              <a:buChar char="•"/>
            </a:pPr>
            <a:r>
              <a:rPr lang="en-GB" sz="800" dirty="0">
                <a:latin typeface="+mn-lt"/>
                <a:cs typeface="Arial"/>
              </a:rPr>
              <a:t>Information Technology </a:t>
            </a:r>
          </a:p>
          <a:p>
            <a:pPr marL="171450" marR="4128" indent="-171450" algn="l">
              <a:buFont typeface="Arial" panose="020B0604020202020204" pitchFamily="34" charset="0"/>
              <a:buChar char="•"/>
            </a:pPr>
            <a:r>
              <a:rPr lang="en-GB" sz="800" dirty="0">
                <a:latin typeface="+mn-lt"/>
                <a:cs typeface="Arial"/>
              </a:rPr>
              <a:t>Records Management</a:t>
            </a:r>
          </a:p>
          <a:p>
            <a:pPr algn="l">
              <a:spcBef>
                <a:spcPts val="600"/>
              </a:spcBef>
            </a:pPr>
            <a:r>
              <a:rPr lang="en-GB" sz="800" dirty="0">
                <a:solidFill>
                  <a:schemeClr val="accent1"/>
                </a:solidFill>
                <a:latin typeface="+mj-lt"/>
                <a:cs typeface="Arial"/>
              </a:rPr>
              <a:t>Manager Program Delivery</a:t>
            </a:r>
          </a:p>
          <a:p>
            <a:pPr algn="l"/>
            <a:r>
              <a:rPr lang="en-GB" sz="800" i="1" dirty="0">
                <a:cs typeface="Arial"/>
              </a:rPr>
              <a:t>Luke Britnell</a:t>
            </a:r>
          </a:p>
          <a:p>
            <a:pPr marL="171450" marR="4128" indent="-171450" algn="l">
              <a:buFont typeface="Arial" panose="020B0604020202020204" pitchFamily="34" charset="0"/>
              <a:buChar char="•"/>
            </a:pPr>
            <a:r>
              <a:rPr lang="en-GB" sz="800" dirty="0">
                <a:cs typeface="Arial"/>
              </a:rPr>
              <a:t>Project Management</a:t>
            </a:r>
          </a:p>
          <a:p>
            <a:pPr marL="171450" marR="4128" indent="-171450" algn="l"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chemeClr val="tx1"/>
                </a:solidFill>
                <a:cs typeface="Arial"/>
              </a:rPr>
              <a:t>Senior Contracts Manager</a:t>
            </a:r>
          </a:p>
          <a:p>
            <a:pPr marL="171450" marR="4128" indent="-171450" algn="l">
              <a:buFont typeface="Arial" panose="020B0604020202020204" pitchFamily="34" charset="0"/>
              <a:buChar char="•"/>
            </a:pPr>
            <a:r>
              <a:rPr lang="en-GB" sz="800" dirty="0">
                <a:cs typeface="Arial"/>
              </a:rPr>
              <a:t>Management Accountant – Strategy &amp; Program Delivery Department Support</a:t>
            </a:r>
          </a:p>
          <a:p>
            <a:pPr algn="l">
              <a:spcBef>
                <a:spcPts val="600"/>
              </a:spcBef>
            </a:pPr>
            <a:r>
              <a:rPr lang="en-GB" sz="800" dirty="0">
                <a:solidFill>
                  <a:schemeClr val="accent1"/>
                </a:solidFill>
                <a:latin typeface="+mj-lt"/>
                <a:cs typeface="Arial"/>
              </a:rPr>
              <a:t>Manager Business Strategy and Performance</a:t>
            </a:r>
          </a:p>
          <a:p>
            <a:pPr algn="l"/>
            <a:r>
              <a:rPr lang="en-GB" sz="800" i="1" dirty="0">
                <a:solidFill>
                  <a:schemeClr val="tx1"/>
                </a:solidFill>
                <a:cs typeface="Arial"/>
              </a:rPr>
              <a:t>Rebecca Leonard</a:t>
            </a:r>
            <a:endParaRPr lang="en-GB" sz="800" dirty="0">
              <a:solidFill>
                <a:schemeClr val="tx1"/>
              </a:solidFill>
              <a:cs typeface="Arial"/>
            </a:endParaRPr>
          </a:p>
          <a:p>
            <a:pPr marL="171450" marR="4128" indent="-171450" algn="l">
              <a:buFont typeface="Arial" panose="020B0604020202020204" pitchFamily="34" charset="0"/>
              <a:buChar char="•"/>
            </a:pPr>
            <a:r>
              <a:rPr lang="en-GB" sz="800" dirty="0">
                <a:cs typeface="Arial"/>
              </a:rPr>
              <a:t>Business Strategy and Performance</a:t>
            </a:r>
          </a:p>
        </p:txBody>
      </p:sp>
      <p:grpSp>
        <p:nvGrpSpPr>
          <p:cNvPr id="154" name="Group 153">
            <a:extLst>
              <a:ext uri="{FF2B5EF4-FFF2-40B4-BE49-F238E27FC236}">
                <a16:creationId xmlns:a16="http://schemas.microsoft.com/office/drawing/2014/main" id="{F3994516-844F-38B7-9B83-829743E866E3}"/>
              </a:ext>
            </a:extLst>
          </p:cNvPr>
          <p:cNvGrpSpPr/>
          <p:nvPr/>
        </p:nvGrpSpPr>
        <p:grpSpPr>
          <a:xfrm>
            <a:off x="609600" y="2122832"/>
            <a:ext cx="2743200" cy="533400"/>
            <a:chOff x="609600" y="1992109"/>
            <a:chExt cx="2743200" cy="533400"/>
          </a:xfrm>
        </p:grpSpPr>
        <p:sp>
          <p:nvSpPr>
            <p:cNvPr id="137" name="Rectangle 136">
              <a:extLst>
                <a:ext uri="{FF2B5EF4-FFF2-40B4-BE49-F238E27FC236}">
                  <a16:creationId xmlns:a16="http://schemas.microsoft.com/office/drawing/2014/main" id="{B3B95249-852E-83AE-9EB8-3B393E7C3002}"/>
                </a:ext>
              </a:extLst>
            </p:cNvPr>
            <p:cNvSpPr/>
            <p:nvPr/>
          </p:nvSpPr>
          <p:spPr>
            <a:xfrm>
              <a:off x="609600" y="1992109"/>
              <a:ext cx="2438400" cy="5334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54" name="object 54"/>
            <p:cNvSpPr txBox="1"/>
            <p:nvPr/>
          </p:nvSpPr>
          <p:spPr>
            <a:xfrm>
              <a:off x="811498" y="2057400"/>
              <a:ext cx="2541302" cy="285807"/>
            </a:xfrm>
            <a:prstGeom prst="rect">
              <a:avLst/>
            </a:prstGeom>
          </p:spPr>
          <p:txBody>
            <a:bodyPr vert="horz" wrap="square" lIns="0" tIns="13930" rIns="0" bIns="0" rtlCol="0">
              <a:spAutoFit/>
            </a:bodyPr>
            <a:lstStyle/>
            <a:p>
              <a:pPr marL="5159" algn="l">
                <a:spcBef>
                  <a:spcPts val="110"/>
                </a:spcBef>
              </a:pPr>
              <a:r>
                <a:rPr sz="900" dirty="0">
                  <a:latin typeface="+mj-lt"/>
                  <a:cs typeface="Arial"/>
                </a:rPr>
                <a:t>General Manager</a:t>
              </a:r>
              <a:r>
                <a:rPr lang="en-US" sz="900" dirty="0">
                  <a:latin typeface="+mj-lt"/>
                  <a:cs typeface="Arial"/>
                </a:rPr>
                <a:t> </a:t>
              </a:r>
              <a:endParaRPr sz="900" dirty="0">
                <a:latin typeface="+mj-lt"/>
                <a:cs typeface="Arial"/>
              </a:endParaRPr>
            </a:p>
            <a:p>
              <a:pPr marL="10319" marR="4128" algn="l">
                <a:lnSpc>
                  <a:spcPct val="107300"/>
                </a:lnSpc>
              </a:pPr>
              <a:r>
                <a:rPr sz="900" dirty="0">
                  <a:solidFill>
                    <a:schemeClr val="accent1"/>
                  </a:solidFill>
                  <a:latin typeface="+mj-lt"/>
                  <a:cs typeface="Arial"/>
                </a:rPr>
                <a:t>Strategy and Effectiveness</a:t>
              </a:r>
              <a:endParaRPr lang="en-US" sz="900" dirty="0">
                <a:solidFill>
                  <a:schemeClr val="accent1"/>
                </a:solidFill>
                <a:latin typeface="+mj-lt"/>
                <a:cs typeface="Arial"/>
              </a:endParaRPr>
            </a:p>
          </p:txBody>
        </p:sp>
      </p:grpSp>
      <p:sp>
        <p:nvSpPr>
          <p:cNvPr id="69" name="object 69"/>
          <p:cNvSpPr txBox="1"/>
          <p:nvPr/>
        </p:nvSpPr>
        <p:spPr>
          <a:xfrm>
            <a:off x="3638486" y="2698386"/>
            <a:ext cx="2767362" cy="4533172"/>
          </a:xfrm>
          <a:prstGeom prst="rect">
            <a:avLst/>
          </a:prstGeom>
        </p:spPr>
        <p:txBody>
          <a:bodyPr vert="horz" wrap="square" lIns="0" tIns="8771" rIns="0" bIns="0" rtlCol="0">
            <a:spAutoFit/>
          </a:bodyPr>
          <a:lstStyle/>
          <a:p>
            <a:pPr marR="4128" algn="l"/>
            <a:r>
              <a:rPr sz="800" dirty="0">
                <a:solidFill>
                  <a:schemeClr val="accent1"/>
                </a:solidFill>
                <a:latin typeface="+mj-lt"/>
                <a:cs typeface="Arial"/>
              </a:rPr>
              <a:t>Manager Assets and Engineering </a:t>
            </a:r>
            <a:endParaRPr lang="en-US" sz="800" dirty="0">
              <a:solidFill>
                <a:schemeClr val="accent1"/>
              </a:solidFill>
              <a:latin typeface="+mj-lt"/>
              <a:cs typeface="Arial"/>
            </a:endParaRPr>
          </a:p>
          <a:p>
            <a:pPr marL="171450" marR="4128" indent="-171450" algn="l">
              <a:buFont typeface="Arial" panose="020B0604020202020204" pitchFamily="34" charset="0"/>
              <a:buChar char="•"/>
            </a:pPr>
            <a:r>
              <a:rPr lang="en-GB" sz="800" dirty="0">
                <a:latin typeface="+mn-lt"/>
                <a:cs typeface="Arial"/>
              </a:rPr>
              <a:t>Fleet Management </a:t>
            </a:r>
          </a:p>
          <a:p>
            <a:pPr marL="171450" marR="4128" indent="-171450" algn="l">
              <a:buFont typeface="Arial" panose="020B0604020202020204" pitchFamily="34" charset="0"/>
              <a:buChar char="•"/>
            </a:pPr>
            <a:r>
              <a:rPr lang="en-GB" sz="800" dirty="0">
                <a:latin typeface="+mn-lt"/>
                <a:cs typeface="Arial"/>
              </a:rPr>
              <a:t>Asset Management </a:t>
            </a:r>
          </a:p>
          <a:p>
            <a:pPr marL="171450" marR="4128" indent="-171450" algn="l">
              <a:buFont typeface="Arial" panose="020B0604020202020204" pitchFamily="34" charset="0"/>
              <a:buChar char="•"/>
            </a:pPr>
            <a:r>
              <a:rPr lang="en-GB" sz="800" dirty="0">
                <a:latin typeface="+mn-lt"/>
                <a:cs typeface="Arial"/>
              </a:rPr>
              <a:t>Road Strategy</a:t>
            </a:r>
          </a:p>
          <a:p>
            <a:pPr marL="171450" marR="4128" indent="-171450" algn="l">
              <a:buFont typeface="Arial" panose="020B0604020202020204" pitchFamily="34" charset="0"/>
              <a:buChar char="•"/>
            </a:pPr>
            <a:r>
              <a:rPr lang="en-GB" sz="800" dirty="0">
                <a:latin typeface="+mn-lt"/>
                <a:cs typeface="Arial"/>
              </a:rPr>
              <a:t>Engineering Service and Design</a:t>
            </a:r>
          </a:p>
          <a:p>
            <a:pPr marL="171450" marR="4128" indent="-171450" algn="l">
              <a:buFont typeface="Arial" panose="020B0604020202020204" pitchFamily="34" charset="0"/>
              <a:buChar char="•"/>
            </a:pPr>
            <a:r>
              <a:rPr lang="en-GB" sz="800" dirty="0">
                <a:latin typeface="+mn-lt"/>
                <a:cs typeface="Arial"/>
              </a:rPr>
              <a:t>Stormwater Infrastructure</a:t>
            </a:r>
          </a:p>
          <a:p>
            <a:pPr marR="4128" algn="l">
              <a:spcBef>
                <a:spcPts val="600"/>
              </a:spcBef>
            </a:pPr>
            <a:r>
              <a:rPr lang="en-GB" sz="800" dirty="0">
                <a:solidFill>
                  <a:schemeClr val="accent1"/>
                </a:solidFill>
                <a:latin typeface="+mj-lt"/>
                <a:cs typeface="Arial"/>
              </a:rPr>
              <a:t>Manager Environment and Sustainability </a:t>
            </a:r>
          </a:p>
          <a:p>
            <a:pPr marL="171450" marR="4128" indent="-171450" algn="l">
              <a:buFont typeface="Arial" panose="020B0604020202020204" pitchFamily="34" charset="0"/>
              <a:buChar char="•"/>
            </a:pPr>
            <a:r>
              <a:rPr lang="en-AU" sz="800" dirty="0">
                <a:latin typeface="+mn-lt"/>
                <a:cs typeface="Arial"/>
              </a:rPr>
              <a:t>Environment</a:t>
            </a:r>
          </a:p>
          <a:p>
            <a:pPr marL="171450" marR="4128" indent="-171450" algn="l">
              <a:buFont typeface="Arial" panose="020B0604020202020204" pitchFamily="34" charset="0"/>
              <a:buChar char="•"/>
            </a:pPr>
            <a:r>
              <a:rPr lang="en-AU" sz="800" dirty="0">
                <a:latin typeface="+mn-lt"/>
                <a:cs typeface="Arial"/>
              </a:rPr>
              <a:t>Climate Action</a:t>
            </a:r>
          </a:p>
          <a:p>
            <a:pPr marL="171450" marR="4128" indent="-171450" algn="l">
              <a:buFont typeface="Arial" panose="020B0604020202020204" pitchFamily="34" charset="0"/>
              <a:buChar char="•"/>
            </a:pPr>
            <a:r>
              <a:rPr lang="en-AU" sz="800" dirty="0">
                <a:latin typeface="+mn-lt"/>
                <a:cs typeface="Arial"/>
              </a:rPr>
              <a:t>Waste Management </a:t>
            </a:r>
          </a:p>
          <a:p>
            <a:pPr marL="171450" marR="4128" indent="-171450" algn="l">
              <a:buFont typeface="Arial" panose="020B0604020202020204" pitchFamily="34" charset="0"/>
              <a:buChar char="•"/>
            </a:pPr>
            <a:r>
              <a:rPr lang="en-AU" sz="800" dirty="0">
                <a:latin typeface="+mn-lt"/>
                <a:cs typeface="Arial"/>
              </a:rPr>
              <a:t>Circular Economy</a:t>
            </a:r>
          </a:p>
          <a:p>
            <a:pPr marR="4128" algn="l">
              <a:spcBef>
                <a:spcPts val="600"/>
              </a:spcBef>
            </a:pPr>
            <a:r>
              <a:rPr lang="en-GB" sz="800" dirty="0">
                <a:solidFill>
                  <a:schemeClr val="accent1"/>
                </a:solidFill>
                <a:latin typeface="+mj-lt"/>
                <a:cs typeface="Arial"/>
              </a:rPr>
              <a:t>Manager Planning and Compliance </a:t>
            </a:r>
          </a:p>
          <a:p>
            <a:pPr marL="171450" marR="4128" indent="-171450" algn="l">
              <a:buFont typeface="Arial" panose="020B0604020202020204" pitchFamily="34" charset="0"/>
              <a:buChar char="•"/>
            </a:pPr>
            <a:r>
              <a:rPr lang="en-GB" sz="800" dirty="0">
                <a:latin typeface="+mn-lt"/>
                <a:cs typeface="Arial"/>
              </a:rPr>
              <a:t>Planning Compliance</a:t>
            </a:r>
          </a:p>
          <a:p>
            <a:pPr marL="171450" marR="4128" indent="-171450" algn="l">
              <a:buFont typeface="Arial" panose="020B0604020202020204" pitchFamily="34" charset="0"/>
              <a:buChar char="•"/>
            </a:pPr>
            <a:r>
              <a:rPr lang="en-GB" sz="800" dirty="0">
                <a:latin typeface="+mn-lt"/>
                <a:cs typeface="Arial"/>
              </a:rPr>
              <a:t>Statutory Planning</a:t>
            </a:r>
          </a:p>
          <a:p>
            <a:pPr marL="171450" marR="4128" indent="-171450" algn="l">
              <a:buFont typeface="Arial" panose="020B0604020202020204" pitchFamily="34" charset="0"/>
              <a:buChar char="•"/>
            </a:pPr>
            <a:r>
              <a:rPr lang="en-GB" sz="800" dirty="0">
                <a:latin typeface="+mn-lt"/>
                <a:cs typeface="Arial"/>
              </a:rPr>
              <a:t>Para Planning and Subdivision</a:t>
            </a:r>
          </a:p>
          <a:p>
            <a:pPr algn="l">
              <a:spcBef>
                <a:spcPts val="600"/>
              </a:spcBef>
            </a:pPr>
            <a:r>
              <a:rPr lang="en-AU" sz="800" dirty="0">
                <a:solidFill>
                  <a:schemeClr val="accent1"/>
                </a:solidFill>
                <a:latin typeface="+mj-lt"/>
                <a:cs typeface="Arial"/>
              </a:rPr>
              <a:t>Manager Integrated Planning</a:t>
            </a:r>
          </a:p>
          <a:p>
            <a:pPr marL="171450" marR="4128" indent="-171450" algn="l">
              <a:buFont typeface="Arial" panose="020B0604020202020204" pitchFamily="34" charset="0"/>
              <a:buChar char="•"/>
            </a:pPr>
            <a:r>
              <a:rPr lang="en-GB" sz="800" dirty="0">
                <a:latin typeface="+mn-lt"/>
                <a:cs typeface="Arial"/>
              </a:rPr>
              <a:t>Strategic Planning</a:t>
            </a:r>
          </a:p>
          <a:p>
            <a:pPr marL="171450" marR="4128" indent="-171450" algn="l">
              <a:buFont typeface="Arial" panose="020B0604020202020204" pitchFamily="34" charset="0"/>
              <a:buChar char="•"/>
            </a:pPr>
            <a:r>
              <a:rPr lang="en-GB" sz="800" dirty="0">
                <a:latin typeface="+mn-lt"/>
                <a:cs typeface="Arial"/>
              </a:rPr>
              <a:t>Social Infrastructure and Open Space Planning</a:t>
            </a:r>
          </a:p>
          <a:p>
            <a:pPr marL="171450" marR="4128" indent="-171450" algn="l">
              <a:buFont typeface="Arial" panose="020B0604020202020204" pitchFamily="34" charset="0"/>
              <a:buChar char="•"/>
            </a:pPr>
            <a:r>
              <a:rPr lang="en-GB" sz="800" dirty="0">
                <a:latin typeface="+mn-lt"/>
                <a:cs typeface="Arial"/>
              </a:rPr>
              <a:t>Strategic Initiatives/Housing</a:t>
            </a:r>
          </a:p>
          <a:p>
            <a:pPr marR="4128" algn="l">
              <a:spcBef>
                <a:spcPts val="600"/>
              </a:spcBef>
            </a:pPr>
            <a:r>
              <a:rPr lang="en-AU" sz="800" dirty="0">
                <a:solidFill>
                  <a:schemeClr val="accent1"/>
                </a:solidFill>
                <a:latin typeface="+mj-lt"/>
                <a:cs typeface="Arial"/>
              </a:rPr>
              <a:t>Manager Economic Development, Arts &amp; Tourism </a:t>
            </a:r>
          </a:p>
          <a:p>
            <a:pPr marL="171450" marR="4128" indent="-171450" algn="l">
              <a:buFont typeface="Arial" panose="020B0604020202020204" pitchFamily="34" charset="0"/>
              <a:buChar char="•"/>
            </a:pPr>
            <a:r>
              <a:rPr lang="en-AU" sz="800" dirty="0">
                <a:latin typeface="+mn-lt"/>
                <a:cs typeface="Arial"/>
              </a:rPr>
              <a:t>Economic Development</a:t>
            </a:r>
          </a:p>
          <a:p>
            <a:pPr marL="171450" marR="4128" indent="-171450" algn="l">
              <a:buFont typeface="Arial" panose="020B0604020202020204" pitchFamily="34" charset="0"/>
              <a:buChar char="•"/>
            </a:pPr>
            <a:r>
              <a:rPr lang="en-AU" sz="800" dirty="0">
                <a:latin typeface="+mn-lt"/>
                <a:cs typeface="Arial"/>
              </a:rPr>
              <a:t>Tourism</a:t>
            </a:r>
          </a:p>
          <a:p>
            <a:pPr marL="171450" marR="4128" indent="-171450" algn="l">
              <a:buFont typeface="Arial" panose="020B0604020202020204" pitchFamily="34" charset="0"/>
              <a:buChar char="•"/>
            </a:pPr>
            <a:r>
              <a:rPr lang="en-AU" sz="800" dirty="0">
                <a:latin typeface="+mn-lt"/>
                <a:cs typeface="Arial"/>
              </a:rPr>
              <a:t>Arts &amp; Creative Economy</a:t>
            </a:r>
          </a:p>
          <a:p>
            <a:pPr marR="4128" algn="l"/>
            <a:endParaRPr lang="en-AU" sz="900" dirty="0">
              <a:latin typeface="+mn-lt"/>
              <a:cs typeface="Arial"/>
            </a:endParaRPr>
          </a:p>
          <a:p>
            <a:pPr marR="4128" algn="l">
              <a:buFont typeface="Arial" panose="020B0604020202020204" pitchFamily="34" charset="0"/>
              <a:buChar char="•"/>
            </a:pPr>
            <a:endParaRPr lang="en-GB" sz="900" dirty="0">
              <a:latin typeface="+mn-lt"/>
              <a:cs typeface="Arial"/>
            </a:endParaRPr>
          </a:p>
          <a:p>
            <a:pPr algn="l"/>
            <a:endParaRPr lang="en-AU" sz="900" dirty="0">
              <a:latin typeface="+mn-lt"/>
              <a:cs typeface="Arial"/>
            </a:endParaRPr>
          </a:p>
          <a:p>
            <a:pPr algn="l"/>
            <a:endParaRPr lang="en-AU" sz="900" dirty="0">
              <a:latin typeface="+mn-lt"/>
              <a:cs typeface="Arial"/>
            </a:endParaRPr>
          </a:p>
          <a:p>
            <a:pPr algn="l"/>
            <a:endParaRPr lang="en-GB" sz="900" dirty="0">
              <a:latin typeface="+mn-lt"/>
              <a:cs typeface="Arial"/>
            </a:endParaRPr>
          </a:p>
          <a:p>
            <a:pPr marR="4128" algn="l"/>
            <a:endParaRPr lang="en-GB" sz="900" dirty="0">
              <a:latin typeface="+mn-lt"/>
              <a:cs typeface="Arial"/>
            </a:endParaRPr>
          </a:p>
          <a:p>
            <a:pPr marR="4128" algn="l"/>
            <a:endParaRPr lang="en-AU" sz="900" dirty="0">
              <a:latin typeface="+mn-lt"/>
              <a:cs typeface="Arial"/>
            </a:endParaRPr>
          </a:p>
          <a:p>
            <a:pPr marR="4128" algn="l"/>
            <a:endParaRPr lang="en-GB" sz="900" dirty="0">
              <a:latin typeface="+mn-lt"/>
              <a:cs typeface="Arial"/>
            </a:endParaRPr>
          </a:p>
          <a:p>
            <a:pPr marR="4128" algn="l"/>
            <a:endParaRPr lang="en-GB" sz="900" dirty="0">
              <a:latin typeface="+mn-lt"/>
              <a:cs typeface="Arial"/>
            </a:endParaRPr>
          </a:p>
          <a:p>
            <a:pPr marR="4128" algn="l"/>
            <a:endParaRPr sz="900" dirty="0">
              <a:latin typeface="+mn-lt"/>
              <a:cs typeface="Arial"/>
            </a:endParaRPr>
          </a:p>
        </p:txBody>
      </p:sp>
      <p:sp>
        <p:nvSpPr>
          <p:cNvPr id="105" name="object 105"/>
          <p:cNvSpPr txBox="1"/>
          <p:nvPr/>
        </p:nvSpPr>
        <p:spPr>
          <a:xfrm>
            <a:off x="6553200" y="2698386"/>
            <a:ext cx="2566425" cy="2455680"/>
          </a:xfrm>
          <a:prstGeom prst="rect">
            <a:avLst/>
          </a:prstGeom>
        </p:spPr>
        <p:txBody>
          <a:bodyPr vert="horz" wrap="square" lIns="0" tIns="8771" rIns="0" bIns="0" rtlCol="0">
            <a:spAutoFit/>
          </a:bodyPr>
          <a:lstStyle/>
          <a:p>
            <a:pPr marR="4128" algn="l"/>
            <a:r>
              <a:rPr sz="800" dirty="0">
                <a:solidFill>
                  <a:schemeClr val="accent1"/>
                </a:solidFill>
                <a:latin typeface="+mj-lt"/>
                <a:cs typeface="Arial"/>
              </a:rPr>
              <a:t>Manager Operations </a:t>
            </a:r>
            <a:endParaRPr lang="en-US" sz="800" dirty="0">
              <a:solidFill>
                <a:schemeClr val="accent1"/>
              </a:solidFill>
              <a:latin typeface="+mj-lt"/>
              <a:cs typeface="Arial"/>
            </a:endParaRPr>
          </a:p>
          <a:p>
            <a:pPr marL="171450" marR="4128" indent="-171450" algn="l">
              <a:buFont typeface="Arial" panose="020B0604020202020204" pitchFamily="34" charset="0"/>
              <a:buChar char="•"/>
            </a:pPr>
            <a:r>
              <a:rPr lang="en-GB" sz="800" dirty="0">
                <a:latin typeface="+mn-lt"/>
                <a:cs typeface="Arial"/>
              </a:rPr>
              <a:t>Facilities Management </a:t>
            </a:r>
          </a:p>
          <a:p>
            <a:pPr marL="171450" marR="4128" indent="-171450" algn="l">
              <a:buFont typeface="Arial" panose="020B0604020202020204" pitchFamily="34" charset="0"/>
              <a:buChar char="•"/>
            </a:pPr>
            <a:r>
              <a:rPr lang="en-GB" sz="800" dirty="0">
                <a:latin typeface="+mn-lt"/>
                <a:cs typeface="Arial"/>
              </a:rPr>
              <a:t>Open Space Operations </a:t>
            </a:r>
          </a:p>
          <a:p>
            <a:pPr marL="171450" marR="4128" indent="-171450" algn="l">
              <a:buFont typeface="Arial" panose="020B0604020202020204" pitchFamily="34" charset="0"/>
              <a:buChar char="•"/>
            </a:pPr>
            <a:r>
              <a:rPr lang="en-GB" sz="800" dirty="0">
                <a:latin typeface="+mn-lt"/>
                <a:cs typeface="Arial"/>
              </a:rPr>
              <a:t>Civil Operations</a:t>
            </a:r>
          </a:p>
          <a:p>
            <a:pPr marR="4128" algn="l">
              <a:spcBef>
                <a:spcPts val="600"/>
              </a:spcBef>
            </a:pPr>
            <a:r>
              <a:rPr lang="en-GB" sz="800" dirty="0">
                <a:solidFill>
                  <a:schemeClr val="accent1"/>
                </a:solidFill>
                <a:latin typeface="+mj-lt"/>
                <a:cs typeface="Arial"/>
              </a:rPr>
              <a:t>Manager Community Support </a:t>
            </a:r>
          </a:p>
          <a:p>
            <a:pPr marL="171450" marR="4128" indent="-171450" algn="l">
              <a:buFont typeface="Arial" panose="020B0604020202020204" pitchFamily="34" charset="0"/>
              <a:buChar char="•"/>
            </a:pPr>
            <a:r>
              <a:rPr lang="en-GB" sz="800" dirty="0">
                <a:latin typeface="+mn-lt"/>
                <a:cs typeface="Arial"/>
              </a:rPr>
              <a:t>Community Health and Development</a:t>
            </a:r>
          </a:p>
          <a:p>
            <a:pPr marL="171450" marR="4128" indent="-171450" algn="l">
              <a:buFont typeface="Arial" panose="020B0604020202020204" pitchFamily="34" charset="0"/>
              <a:buChar char="•"/>
            </a:pPr>
            <a:r>
              <a:rPr lang="en-GB" sz="800" dirty="0">
                <a:latin typeface="+mn-lt"/>
                <a:cs typeface="Arial"/>
              </a:rPr>
              <a:t>Communications and Community Engagement</a:t>
            </a:r>
          </a:p>
          <a:p>
            <a:pPr marL="171450" marR="4128" indent="-171450" algn="l">
              <a:buFont typeface="Arial" panose="020B0604020202020204" pitchFamily="34" charset="0"/>
              <a:buChar char="•"/>
            </a:pPr>
            <a:r>
              <a:rPr lang="en-GB" sz="800" dirty="0">
                <a:latin typeface="+mn-lt"/>
                <a:cs typeface="Arial"/>
              </a:rPr>
              <a:t>Customer Experience</a:t>
            </a:r>
          </a:p>
          <a:p>
            <a:pPr marL="171450" marR="4128" indent="-171450" algn="l">
              <a:buFont typeface="Arial" panose="020B0604020202020204" pitchFamily="34" charset="0"/>
              <a:buChar char="•"/>
            </a:pPr>
            <a:r>
              <a:rPr lang="en-GB" sz="800" dirty="0">
                <a:latin typeface="+mn-lt"/>
                <a:cs typeface="Arial"/>
              </a:rPr>
              <a:t>Advocacy and Library</a:t>
            </a:r>
          </a:p>
          <a:p>
            <a:pPr algn="l">
              <a:spcBef>
                <a:spcPts val="600"/>
              </a:spcBef>
            </a:pPr>
            <a:r>
              <a:rPr lang="en-GB" sz="800" dirty="0">
                <a:solidFill>
                  <a:schemeClr val="accent1"/>
                </a:solidFill>
                <a:latin typeface="+mj-lt"/>
                <a:cs typeface="Arial"/>
              </a:rPr>
              <a:t>Manager Community Safety </a:t>
            </a:r>
          </a:p>
          <a:p>
            <a:pPr marL="171450" marR="4128" indent="-171450" algn="l">
              <a:buFont typeface="Arial" panose="020B0604020202020204" pitchFamily="34" charset="0"/>
              <a:buChar char="•"/>
            </a:pPr>
            <a:r>
              <a:rPr lang="en-GB" sz="800" dirty="0">
                <a:latin typeface="+mn-lt"/>
                <a:cs typeface="Arial"/>
              </a:rPr>
              <a:t>Community Emergency Management </a:t>
            </a:r>
          </a:p>
          <a:p>
            <a:pPr marL="171450" marR="4128" indent="-171450" algn="l">
              <a:buFont typeface="Arial" panose="020B0604020202020204" pitchFamily="34" charset="0"/>
              <a:buChar char="•"/>
            </a:pPr>
            <a:r>
              <a:rPr lang="en-GB" sz="800" dirty="0">
                <a:latin typeface="+mn-lt"/>
                <a:cs typeface="Arial"/>
              </a:rPr>
              <a:t>Ranger Services</a:t>
            </a:r>
          </a:p>
          <a:p>
            <a:pPr marL="171450" marR="4128" indent="-171450" algn="l">
              <a:buFont typeface="Arial" panose="020B0604020202020204" pitchFamily="34" charset="0"/>
              <a:buChar char="•"/>
            </a:pPr>
            <a:r>
              <a:rPr lang="en-GB" sz="800" dirty="0">
                <a:latin typeface="+mn-lt"/>
                <a:cs typeface="Arial"/>
              </a:rPr>
              <a:t>Environmental Health </a:t>
            </a:r>
          </a:p>
          <a:p>
            <a:pPr marL="171450" marR="4128" indent="-171450" algn="l">
              <a:buFont typeface="Arial" panose="020B0604020202020204" pitchFamily="34" charset="0"/>
              <a:buChar char="•"/>
            </a:pPr>
            <a:r>
              <a:rPr lang="en-GB" sz="800" dirty="0">
                <a:latin typeface="+mn-lt"/>
                <a:cs typeface="Arial"/>
              </a:rPr>
              <a:t>Building Services</a:t>
            </a:r>
          </a:p>
          <a:p>
            <a:pPr marR="614998" algn="l">
              <a:spcBef>
                <a:spcPts val="600"/>
              </a:spcBef>
            </a:pPr>
            <a:r>
              <a:rPr lang="en-GB" sz="800" dirty="0">
                <a:solidFill>
                  <a:schemeClr val="accent1"/>
                </a:solidFill>
                <a:latin typeface="+mj-lt"/>
                <a:cs typeface="Arial"/>
              </a:rPr>
              <a:t>Manager Community Strengthening</a:t>
            </a:r>
          </a:p>
          <a:p>
            <a:pPr marL="171450" marR="4128" indent="-171450" algn="l">
              <a:buFont typeface="Arial" panose="020B0604020202020204" pitchFamily="34" charset="0"/>
              <a:buChar char="•"/>
            </a:pPr>
            <a:r>
              <a:rPr lang="en-GB" sz="800" dirty="0">
                <a:latin typeface="+mn-lt"/>
                <a:cs typeface="Arial"/>
              </a:rPr>
              <a:t>Community Recreation</a:t>
            </a:r>
          </a:p>
          <a:p>
            <a:pPr marL="171450" marR="4128" indent="-171450" algn="l">
              <a:buFont typeface="Arial" panose="020B0604020202020204" pitchFamily="34" charset="0"/>
              <a:buChar char="•"/>
            </a:pPr>
            <a:r>
              <a:rPr lang="en-GB" sz="800" dirty="0">
                <a:latin typeface="+mn-lt"/>
                <a:cs typeface="Arial"/>
              </a:rPr>
              <a:t>Early Years</a:t>
            </a:r>
          </a:p>
          <a:p>
            <a:pPr marL="171450" marR="4128" indent="-171450" algn="l">
              <a:buFont typeface="Arial" panose="020B0604020202020204" pitchFamily="34" charset="0"/>
              <a:buChar char="•"/>
            </a:pPr>
            <a:r>
              <a:rPr lang="en-GB" sz="800" dirty="0">
                <a:latin typeface="+mn-lt"/>
                <a:cs typeface="Arial"/>
              </a:rPr>
              <a:t>Child and Family Health</a:t>
            </a:r>
          </a:p>
        </p:txBody>
      </p:sp>
      <p:grpSp>
        <p:nvGrpSpPr>
          <p:cNvPr id="153" name="Group 152">
            <a:extLst>
              <a:ext uri="{FF2B5EF4-FFF2-40B4-BE49-F238E27FC236}">
                <a16:creationId xmlns:a16="http://schemas.microsoft.com/office/drawing/2014/main" id="{494A3839-AC45-760E-4B46-519B75823576}"/>
              </a:ext>
            </a:extLst>
          </p:cNvPr>
          <p:cNvGrpSpPr/>
          <p:nvPr/>
        </p:nvGrpSpPr>
        <p:grpSpPr>
          <a:xfrm>
            <a:off x="6528828" y="2133600"/>
            <a:ext cx="2438400" cy="533400"/>
            <a:chOff x="6528828" y="2002877"/>
            <a:chExt cx="2438400" cy="533400"/>
          </a:xfrm>
        </p:grpSpPr>
        <p:sp>
          <p:nvSpPr>
            <p:cNvPr id="139" name="Rectangle 138">
              <a:extLst>
                <a:ext uri="{FF2B5EF4-FFF2-40B4-BE49-F238E27FC236}">
                  <a16:creationId xmlns:a16="http://schemas.microsoft.com/office/drawing/2014/main" id="{AC4C7BCA-B029-BDC0-6130-55DAA184A985}"/>
                </a:ext>
              </a:extLst>
            </p:cNvPr>
            <p:cNvSpPr/>
            <p:nvPr/>
          </p:nvSpPr>
          <p:spPr>
            <a:xfrm>
              <a:off x="6528828" y="2002877"/>
              <a:ext cx="2438400" cy="5334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29" name="object 129"/>
            <p:cNvSpPr txBox="1"/>
            <p:nvPr/>
          </p:nvSpPr>
          <p:spPr>
            <a:xfrm>
              <a:off x="6629400" y="2057400"/>
              <a:ext cx="2337828" cy="285856"/>
            </a:xfrm>
            <a:prstGeom prst="rect">
              <a:avLst/>
            </a:prstGeom>
          </p:spPr>
          <p:txBody>
            <a:bodyPr vert="horz" wrap="square" lIns="0" tIns="8771" rIns="0" bIns="0" rtlCol="0">
              <a:spAutoFit/>
            </a:bodyPr>
            <a:lstStyle/>
            <a:p>
              <a:pPr marL="39211" marR="4128" indent="-29408" algn="l"/>
              <a:r>
                <a:rPr sz="900">
                  <a:solidFill>
                    <a:schemeClr val="tx1"/>
                  </a:solidFill>
                  <a:latin typeface="+mj-lt"/>
                  <a:cs typeface="Arial"/>
                </a:rPr>
                <a:t>General Manager </a:t>
              </a:r>
              <a:endParaRPr lang="en-US" sz="900">
                <a:solidFill>
                  <a:schemeClr val="tx1"/>
                </a:solidFill>
                <a:latin typeface="+mj-lt"/>
                <a:cs typeface="Arial"/>
              </a:endParaRPr>
            </a:p>
            <a:p>
              <a:pPr marL="39211" marR="4128" indent="-29408" algn="l"/>
              <a:r>
                <a:rPr sz="900">
                  <a:solidFill>
                    <a:schemeClr val="accent1"/>
                  </a:solidFill>
                  <a:latin typeface="+mj-lt"/>
                  <a:cs typeface="Arial"/>
                </a:rPr>
                <a:t>Community </a:t>
              </a:r>
              <a:r>
                <a:rPr lang="en-US" sz="900">
                  <a:solidFill>
                    <a:schemeClr val="accent1"/>
                  </a:solidFill>
                  <a:latin typeface="+mj-lt"/>
                  <a:cs typeface="Arial"/>
                </a:rPr>
                <a:t>Life</a:t>
              </a:r>
            </a:p>
          </p:txBody>
        </p:sp>
      </p:grpSp>
      <p:grpSp>
        <p:nvGrpSpPr>
          <p:cNvPr id="144" name="Group 143">
            <a:extLst>
              <a:ext uri="{FF2B5EF4-FFF2-40B4-BE49-F238E27FC236}">
                <a16:creationId xmlns:a16="http://schemas.microsoft.com/office/drawing/2014/main" id="{1EC4A870-A2BD-AEBF-8FB5-E50981C9A2F8}"/>
              </a:ext>
            </a:extLst>
          </p:cNvPr>
          <p:cNvGrpSpPr/>
          <p:nvPr/>
        </p:nvGrpSpPr>
        <p:grpSpPr>
          <a:xfrm>
            <a:off x="921904" y="1305678"/>
            <a:ext cx="3353197" cy="446922"/>
            <a:chOff x="921904" y="1229478"/>
            <a:chExt cx="3353197" cy="446922"/>
          </a:xfrm>
        </p:grpSpPr>
        <p:sp>
          <p:nvSpPr>
            <p:cNvPr id="4" name="object 4"/>
            <p:cNvSpPr txBox="1"/>
            <p:nvPr/>
          </p:nvSpPr>
          <p:spPr>
            <a:xfrm>
              <a:off x="921904" y="1295400"/>
              <a:ext cx="3313077" cy="303369"/>
            </a:xfrm>
            <a:prstGeom prst="rect">
              <a:avLst/>
            </a:prstGeom>
          </p:spPr>
          <p:txBody>
            <a:bodyPr vert="horz" wrap="square" lIns="0" tIns="9287" rIns="0" bIns="0" rtlCol="0">
              <a:spAutoFit/>
            </a:bodyPr>
            <a:lstStyle/>
            <a:p>
              <a:pPr marL="775970" marR="4128" indent="-766167" algn="ctr">
                <a:lnSpc>
                  <a:spcPct val="107200"/>
                </a:lnSpc>
                <a:spcBef>
                  <a:spcPts val="73"/>
                </a:spcBef>
              </a:pPr>
              <a:r>
                <a:rPr sz="900">
                  <a:solidFill>
                    <a:schemeClr val="accent1"/>
                  </a:solidFill>
                  <a:latin typeface="+mj-lt"/>
                  <a:cs typeface="Arial"/>
                </a:rPr>
                <a:t>Manager </a:t>
              </a:r>
              <a:r>
                <a:rPr lang="en-US" sz="900">
                  <a:solidFill>
                    <a:schemeClr val="accent1"/>
                  </a:solidFill>
                  <a:latin typeface="+mj-lt"/>
                  <a:cs typeface="Arial"/>
                </a:rPr>
                <a:t>Government Relations and Strategic Projects</a:t>
              </a:r>
            </a:p>
            <a:p>
              <a:pPr marL="775970" marR="4128" indent="-766167" algn="ctr">
                <a:lnSpc>
                  <a:spcPct val="107200"/>
                </a:lnSpc>
                <a:spcBef>
                  <a:spcPts val="73"/>
                </a:spcBef>
              </a:pPr>
              <a:endParaRPr sz="900" i="1">
                <a:latin typeface="+mn-lt"/>
                <a:cs typeface="Arial"/>
              </a:endParaRPr>
            </a:p>
          </p:txBody>
        </p:sp>
        <p:sp>
          <p:nvSpPr>
            <p:cNvPr id="140" name="Rectangle 139">
              <a:extLst>
                <a:ext uri="{FF2B5EF4-FFF2-40B4-BE49-F238E27FC236}">
                  <a16:creationId xmlns:a16="http://schemas.microsoft.com/office/drawing/2014/main" id="{40E8C6FB-7A64-703B-5095-656E0CCA585C}"/>
                </a:ext>
              </a:extLst>
            </p:cNvPr>
            <p:cNvSpPr/>
            <p:nvPr/>
          </p:nvSpPr>
          <p:spPr>
            <a:xfrm>
              <a:off x="962025" y="1229478"/>
              <a:ext cx="3313076" cy="446922"/>
            </a:xfrm>
            <a:prstGeom prst="rect">
              <a:avLst/>
            </a:prstGeom>
            <a:noFill/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145" name="Group 144">
            <a:extLst>
              <a:ext uri="{FF2B5EF4-FFF2-40B4-BE49-F238E27FC236}">
                <a16:creationId xmlns:a16="http://schemas.microsoft.com/office/drawing/2014/main" id="{82AC1EB1-FCFF-4CD0-0CC0-B6D262218AE0}"/>
              </a:ext>
            </a:extLst>
          </p:cNvPr>
          <p:cNvGrpSpPr/>
          <p:nvPr/>
        </p:nvGrpSpPr>
        <p:grpSpPr>
          <a:xfrm>
            <a:off x="4100107" y="792866"/>
            <a:ext cx="1705786" cy="435204"/>
            <a:chOff x="4100107" y="709774"/>
            <a:chExt cx="1705786" cy="435204"/>
          </a:xfrm>
        </p:grpSpPr>
        <p:sp>
          <p:nvSpPr>
            <p:cNvPr id="133" name="object 133"/>
            <p:cNvSpPr txBox="1"/>
            <p:nvPr/>
          </p:nvSpPr>
          <p:spPr>
            <a:xfrm>
              <a:off x="4104594" y="776304"/>
              <a:ext cx="1516779" cy="291065"/>
            </a:xfrm>
            <a:prstGeom prst="rect">
              <a:avLst/>
            </a:prstGeom>
          </p:spPr>
          <p:txBody>
            <a:bodyPr vert="horz" wrap="square" lIns="0" tIns="13930" rIns="0" bIns="0" rtlCol="0">
              <a:spAutoFit/>
            </a:bodyPr>
            <a:lstStyle/>
            <a:p>
              <a:pPr algn="ctr">
                <a:spcBef>
                  <a:spcPts val="110"/>
                </a:spcBef>
              </a:pPr>
              <a:r>
                <a:rPr lang="en-US" sz="900">
                  <a:solidFill>
                    <a:schemeClr val="accent1"/>
                  </a:solidFill>
                  <a:latin typeface="+mj-lt"/>
                  <a:cs typeface="Arial"/>
                </a:rPr>
                <a:t>Chief Executive Officer</a:t>
              </a:r>
              <a:endParaRPr sz="900">
                <a:solidFill>
                  <a:schemeClr val="accent1"/>
                </a:solidFill>
                <a:latin typeface="+mj-lt"/>
                <a:cs typeface="Arial"/>
              </a:endParaRPr>
            </a:p>
            <a:p>
              <a:pPr algn="ctr">
                <a:spcBef>
                  <a:spcPts val="41"/>
                </a:spcBef>
              </a:pPr>
              <a:r>
                <a:rPr sz="900" i="1">
                  <a:latin typeface="+mn-lt"/>
                  <a:cs typeface="Arial"/>
                </a:rPr>
                <a:t>Robyn Seymour</a:t>
              </a:r>
            </a:p>
          </p:txBody>
        </p:sp>
        <p:sp>
          <p:nvSpPr>
            <p:cNvPr id="142" name="Rectangle 141">
              <a:extLst>
                <a:ext uri="{FF2B5EF4-FFF2-40B4-BE49-F238E27FC236}">
                  <a16:creationId xmlns:a16="http://schemas.microsoft.com/office/drawing/2014/main" id="{F438DBB0-CD2C-7C2B-6F0B-4F106F8F9250}"/>
                </a:ext>
              </a:extLst>
            </p:cNvPr>
            <p:cNvSpPr/>
            <p:nvPr/>
          </p:nvSpPr>
          <p:spPr>
            <a:xfrm>
              <a:off x="4100107" y="709774"/>
              <a:ext cx="1705786" cy="435204"/>
            </a:xfrm>
            <a:prstGeom prst="rect">
              <a:avLst/>
            </a:prstGeom>
            <a:noFill/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cxnSp>
        <p:nvCxnSpPr>
          <p:cNvPr id="147" name="Straight Connector 146">
            <a:extLst>
              <a:ext uri="{FF2B5EF4-FFF2-40B4-BE49-F238E27FC236}">
                <a16:creationId xmlns:a16="http://schemas.microsoft.com/office/drawing/2014/main" id="{05197AD8-32BC-57EE-931F-0161B825BF0C}"/>
              </a:ext>
            </a:extLst>
          </p:cNvPr>
          <p:cNvCxnSpPr>
            <a:cxnSpLocks/>
            <a:stCxn id="142" idx="2"/>
          </p:cNvCxnSpPr>
          <p:nvPr/>
        </p:nvCxnSpPr>
        <p:spPr>
          <a:xfrm>
            <a:off x="4953000" y="1228070"/>
            <a:ext cx="0" cy="90553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Connector 148">
            <a:extLst>
              <a:ext uri="{FF2B5EF4-FFF2-40B4-BE49-F238E27FC236}">
                <a16:creationId xmlns:a16="http://schemas.microsoft.com/office/drawing/2014/main" id="{FD2959F5-6587-2C7A-EF3D-18F8C5D7D7AB}"/>
              </a:ext>
            </a:extLst>
          </p:cNvPr>
          <p:cNvCxnSpPr>
            <a:cxnSpLocks/>
            <a:stCxn id="140" idx="3"/>
          </p:cNvCxnSpPr>
          <p:nvPr/>
        </p:nvCxnSpPr>
        <p:spPr>
          <a:xfrm>
            <a:off x="4275101" y="1529139"/>
            <a:ext cx="67789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5" name="Group 154">
            <a:extLst>
              <a:ext uri="{FF2B5EF4-FFF2-40B4-BE49-F238E27FC236}">
                <a16:creationId xmlns:a16="http://schemas.microsoft.com/office/drawing/2014/main" id="{F8B47E6B-4334-66FC-D9A5-899CCC05C8A2}"/>
              </a:ext>
            </a:extLst>
          </p:cNvPr>
          <p:cNvGrpSpPr/>
          <p:nvPr/>
        </p:nvGrpSpPr>
        <p:grpSpPr>
          <a:xfrm>
            <a:off x="3638485" y="2133600"/>
            <a:ext cx="2438400" cy="533400"/>
            <a:chOff x="3638485" y="2133600"/>
            <a:chExt cx="2438400" cy="533400"/>
          </a:xfrm>
        </p:grpSpPr>
        <p:sp>
          <p:nvSpPr>
            <p:cNvPr id="138" name="Rectangle 137">
              <a:extLst>
                <a:ext uri="{FF2B5EF4-FFF2-40B4-BE49-F238E27FC236}">
                  <a16:creationId xmlns:a16="http://schemas.microsoft.com/office/drawing/2014/main" id="{96745A21-5AD1-3679-9EB2-8A9801BEBE49}"/>
                </a:ext>
              </a:extLst>
            </p:cNvPr>
            <p:cNvSpPr/>
            <p:nvPr/>
          </p:nvSpPr>
          <p:spPr>
            <a:xfrm>
              <a:off x="3638485" y="2133600"/>
              <a:ext cx="2438400" cy="5334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93" name="object 93"/>
            <p:cNvSpPr txBox="1"/>
            <p:nvPr/>
          </p:nvSpPr>
          <p:spPr>
            <a:xfrm>
              <a:off x="3733800" y="2198891"/>
              <a:ext cx="2305115" cy="285807"/>
            </a:xfrm>
            <a:prstGeom prst="rect">
              <a:avLst/>
            </a:prstGeom>
          </p:spPr>
          <p:txBody>
            <a:bodyPr vert="horz" wrap="square" lIns="0" tIns="13930" rIns="0" bIns="0" rtlCol="0">
              <a:spAutoFit/>
            </a:bodyPr>
            <a:lstStyle/>
            <a:p>
              <a:pPr marL="4128" algn="l">
                <a:spcBef>
                  <a:spcPts val="110"/>
                </a:spcBef>
              </a:pPr>
              <a:r>
                <a:rPr sz="900">
                  <a:latin typeface="+mj-lt"/>
                  <a:cs typeface="Arial"/>
                </a:rPr>
                <a:t>General Manager</a:t>
              </a:r>
            </a:p>
            <a:p>
              <a:pPr marL="10319" marR="4128" algn="l">
                <a:lnSpc>
                  <a:spcPct val="107300"/>
                </a:lnSpc>
              </a:pPr>
              <a:r>
                <a:rPr sz="900">
                  <a:solidFill>
                    <a:schemeClr val="accent1"/>
                  </a:solidFill>
                  <a:latin typeface="+mj-lt"/>
                  <a:cs typeface="Arial"/>
                </a:rPr>
                <a:t>Placemaking and Environment </a:t>
              </a:r>
              <a:endParaRPr lang="en-US" sz="900">
                <a:solidFill>
                  <a:schemeClr val="accent1"/>
                </a:solidFill>
                <a:latin typeface="+mj-lt"/>
                <a:cs typeface="Arial"/>
              </a:endParaRPr>
            </a:p>
          </p:txBody>
        </p:sp>
      </p:grpSp>
      <p:cxnSp>
        <p:nvCxnSpPr>
          <p:cNvPr id="151" name="Straight Connector 150">
            <a:extLst>
              <a:ext uri="{FF2B5EF4-FFF2-40B4-BE49-F238E27FC236}">
                <a16:creationId xmlns:a16="http://schemas.microsoft.com/office/drawing/2014/main" id="{7D92E142-10CD-3D74-E2FC-5CBC034707DD}"/>
              </a:ext>
            </a:extLst>
          </p:cNvPr>
          <p:cNvCxnSpPr>
            <a:cxnSpLocks/>
          </p:cNvCxnSpPr>
          <p:nvPr/>
        </p:nvCxnSpPr>
        <p:spPr>
          <a:xfrm>
            <a:off x="1600200" y="1905000"/>
            <a:ext cx="6096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Straight Connector 156">
            <a:extLst>
              <a:ext uri="{FF2B5EF4-FFF2-40B4-BE49-F238E27FC236}">
                <a16:creationId xmlns:a16="http://schemas.microsoft.com/office/drawing/2014/main" id="{F27C0B96-43A4-10CB-03A4-DCD2B9752E2E}"/>
              </a:ext>
            </a:extLst>
          </p:cNvPr>
          <p:cNvCxnSpPr/>
          <p:nvPr/>
        </p:nvCxnSpPr>
        <p:spPr>
          <a:xfrm>
            <a:off x="1600200" y="1905000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Straight Connector 158">
            <a:extLst>
              <a:ext uri="{FF2B5EF4-FFF2-40B4-BE49-F238E27FC236}">
                <a16:creationId xmlns:a16="http://schemas.microsoft.com/office/drawing/2014/main" id="{45793DC7-CEAC-FA1F-CED5-B9FC94FCA366}"/>
              </a:ext>
            </a:extLst>
          </p:cNvPr>
          <p:cNvCxnSpPr/>
          <p:nvPr/>
        </p:nvCxnSpPr>
        <p:spPr>
          <a:xfrm>
            <a:off x="7696200" y="1905000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3" name="Picture 162" descr="A logo for a surf shop&#10;&#10;Description automatically generated">
            <a:extLst>
              <a:ext uri="{FF2B5EF4-FFF2-40B4-BE49-F238E27FC236}">
                <a16:creationId xmlns:a16="http://schemas.microsoft.com/office/drawing/2014/main" id="{1BB36C52-B27A-E425-3A12-34A5A3797A4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9600" y="0"/>
            <a:ext cx="1308038" cy="51956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Rectangle 135">
            <a:extLst>
              <a:ext uri="{FF2B5EF4-FFF2-40B4-BE49-F238E27FC236}">
                <a16:creationId xmlns:a16="http://schemas.microsoft.com/office/drawing/2014/main" id="{A3FFE8E2-AA3E-9336-CA72-BA84D9FF5626}"/>
              </a:ext>
            </a:extLst>
          </p:cNvPr>
          <p:cNvSpPr/>
          <p:nvPr/>
        </p:nvSpPr>
        <p:spPr>
          <a:xfrm>
            <a:off x="0" y="-152400"/>
            <a:ext cx="9906000" cy="838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" name="object 3"/>
          <p:cNvSpPr txBox="1">
            <a:spLocks noGrp="1"/>
          </p:cNvSpPr>
          <p:nvPr>
            <p:ph type="title" idx="4294967295"/>
          </p:nvPr>
        </p:nvSpPr>
        <p:spPr>
          <a:xfrm>
            <a:off x="304800" y="152400"/>
            <a:ext cx="5943600" cy="841938"/>
          </a:xfrm>
          <a:prstGeom prst="rect">
            <a:avLst/>
          </a:prstGeom>
        </p:spPr>
        <p:txBody>
          <a:bodyPr vert="horz" wrap="square" lIns="0" tIns="10835" rIns="0" bIns="0" rtlCol="0">
            <a:spAutoFit/>
          </a:bodyPr>
          <a:lstStyle/>
          <a:p>
            <a:pPr marL="10319">
              <a:spcBef>
                <a:spcPts val="85"/>
              </a:spcBef>
            </a:pPr>
            <a:r>
              <a:rPr dirty="0">
                <a:solidFill>
                  <a:schemeClr val="bg1"/>
                </a:solidFill>
              </a:rPr>
              <a:t>Surf</a:t>
            </a:r>
            <a:r>
              <a:rPr spc="-45" dirty="0">
                <a:solidFill>
                  <a:schemeClr val="bg1"/>
                </a:solidFill>
              </a:rPr>
              <a:t> </a:t>
            </a:r>
            <a:r>
              <a:rPr dirty="0">
                <a:solidFill>
                  <a:schemeClr val="bg1"/>
                </a:solidFill>
              </a:rPr>
              <a:t>Coast</a:t>
            </a:r>
            <a:r>
              <a:rPr spc="-33" dirty="0">
                <a:solidFill>
                  <a:schemeClr val="bg1"/>
                </a:solidFill>
              </a:rPr>
              <a:t> </a:t>
            </a:r>
            <a:r>
              <a:rPr dirty="0">
                <a:solidFill>
                  <a:schemeClr val="bg1"/>
                </a:solidFill>
              </a:rPr>
              <a:t>Shire</a:t>
            </a:r>
            <a:r>
              <a:rPr spc="-49" dirty="0">
                <a:solidFill>
                  <a:schemeClr val="bg1"/>
                </a:solidFill>
              </a:rPr>
              <a:t> </a:t>
            </a:r>
            <a:r>
              <a:rPr dirty="0">
                <a:solidFill>
                  <a:schemeClr val="bg1"/>
                </a:solidFill>
              </a:rPr>
              <a:t>Organisation</a:t>
            </a:r>
            <a:r>
              <a:rPr spc="-53" dirty="0">
                <a:solidFill>
                  <a:schemeClr val="bg1"/>
                </a:solidFill>
              </a:rPr>
              <a:t> </a:t>
            </a:r>
            <a:r>
              <a:rPr spc="-16" dirty="0">
                <a:solidFill>
                  <a:schemeClr val="bg1"/>
                </a:solidFill>
              </a:rPr>
              <a:t>Chart</a:t>
            </a:r>
            <a:r>
              <a:rPr lang="en-US" spc="-16" dirty="0">
                <a:solidFill>
                  <a:schemeClr val="bg1"/>
                </a:solidFill>
              </a:rPr>
              <a:t>  - 2026</a:t>
            </a:r>
            <a:br>
              <a:rPr lang="en-US" spc="-16" dirty="0">
                <a:solidFill>
                  <a:schemeClr val="bg1"/>
                </a:solidFill>
                <a:latin typeface="+mn-lt"/>
              </a:rPr>
            </a:br>
            <a:br>
              <a:rPr lang="en-US" spc="-16" dirty="0">
                <a:solidFill>
                  <a:schemeClr val="bg1"/>
                </a:solidFill>
                <a:latin typeface="+mn-lt"/>
              </a:rPr>
            </a:br>
            <a:r>
              <a:rPr lang="en-US" spc="-16" dirty="0">
                <a:solidFill>
                  <a:schemeClr val="accent6"/>
                </a:solidFill>
              </a:rPr>
              <a:t>Office of the Chief Executive</a:t>
            </a:r>
            <a:endParaRPr spc="-16" dirty="0">
              <a:solidFill>
                <a:schemeClr val="accent6"/>
              </a:solidFill>
            </a:endParaRPr>
          </a:p>
        </p:txBody>
      </p:sp>
      <p:pic>
        <p:nvPicPr>
          <p:cNvPr id="163" name="Picture 162" descr="A logo for a surf shop&#10;&#10;Description automatically generated">
            <a:extLst>
              <a:ext uri="{FF2B5EF4-FFF2-40B4-BE49-F238E27FC236}">
                <a16:creationId xmlns:a16="http://schemas.microsoft.com/office/drawing/2014/main" id="{1BB36C52-B27A-E425-3A12-34A5A3797A4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9600" y="0"/>
            <a:ext cx="1308038" cy="519560"/>
          </a:xfrm>
          <a:prstGeom prst="rect">
            <a:avLst/>
          </a:prstGeom>
        </p:spPr>
      </p:pic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31D9D8A6-4761-12D6-3699-081596FB27C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5231532"/>
              </p:ext>
            </p:extLst>
          </p:nvPr>
        </p:nvGraphicFramePr>
        <p:xfrm>
          <a:off x="1066800" y="1299138"/>
          <a:ext cx="7518400" cy="47968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7928440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SurfCoast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6071"/>
      </a:accent1>
      <a:accent2>
        <a:srgbClr val="E8503E"/>
      </a:accent2>
      <a:accent3>
        <a:srgbClr val="4D4F53"/>
      </a:accent3>
      <a:accent4>
        <a:srgbClr val="003057"/>
      </a:accent4>
      <a:accent5>
        <a:srgbClr val="1CD4C6"/>
      </a:accent5>
      <a:accent6>
        <a:srgbClr val="1CD4C6"/>
      </a:accent6>
      <a:hlink>
        <a:srgbClr val="006071"/>
      </a:hlink>
      <a:folHlink>
        <a:srgbClr val="E8503E"/>
      </a:folHlink>
    </a:clrScheme>
    <a:fontScheme name="Surf Coast font">
      <a:majorFont>
        <a:latin typeface="Duplicate Soft Bold"/>
        <a:ea typeface=""/>
        <a:cs typeface=""/>
      </a:majorFont>
      <a:minorFont>
        <a:latin typeface="Duplicate Soft Regula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8F43F28BB94C54F80981DB4D112987B" ma:contentTypeVersion="6" ma:contentTypeDescription="Create a new document." ma:contentTypeScope="" ma:versionID="b16392cfb0e5b5582bb46cf2f9be1c1b">
  <xsd:schema xmlns:xsd="http://www.w3.org/2001/XMLSchema" xmlns:xs="http://www.w3.org/2001/XMLSchema" xmlns:p="http://schemas.microsoft.com/office/2006/metadata/properties" xmlns:ns2="a50ef690-a1a8-4f2e-8a30-7de38491b51b" xmlns:ns3="831f8a76-5425-4a55-870a-66fd95c977a4" targetNamespace="http://schemas.microsoft.com/office/2006/metadata/properties" ma:root="true" ma:fieldsID="c67429aec873c7f6b09c9805f110f576" ns2:_="" ns3:_="">
    <xsd:import namespace="a50ef690-a1a8-4f2e-8a30-7de38491b51b"/>
    <xsd:import namespace="831f8a76-5425-4a55-870a-66fd95c977a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0ef690-a1a8-4f2e-8a30-7de38491b51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1f8a76-5425-4a55-870a-66fd95c977a4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072F68B-3953-42F4-A09E-E80C08FB999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823B6E6-0830-451C-8378-2734B4740C80}">
  <ds:schemaRefs>
    <ds:schemaRef ds:uri="831f8a76-5425-4a55-870a-66fd95c977a4"/>
    <ds:schemaRef ds:uri="a50ef690-a1a8-4f2e-8a30-7de38491b51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CD101BD0-D4BF-4C99-A5E0-FCF3C1B5F04D}">
  <ds:schemaRefs>
    <ds:schemaRef ds:uri="http://schemas.microsoft.com/office/infopath/2007/PartnerControls"/>
    <ds:schemaRef ds:uri="http://purl.org/dc/elements/1.1/"/>
    <ds:schemaRef ds:uri="http://purl.org/dc/terms/"/>
    <ds:schemaRef ds:uri="a50ef690-a1a8-4f2e-8a30-7de38491b51b"/>
    <ds:schemaRef ds:uri="http://schemas.microsoft.com/office/2006/documentManagement/types"/>
    <ds:schemaRef ds:uri="http://purl.org/dc/dcmitype/"/>
    <ds:schemaRef ds:uri="http://www.w3.org/XML/1998/namespace"/>
    <ds:schemaRef ds:uri="http://schemas.openxmlformats.org/package/2006/metadata/core-properties"/>
    <ds:schemaRef ds:uri="831f8a76-5425-4a55-870a-66fd95c977a4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</TotalTime>
  <Words>286</Words>
  <Application>Microsoft Office PowerPoint</Application>
  <PresentationFormat>A4 Paper (210x297 mm)</PresentationFormat>
  <Paragraphs>96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Surf Coast Shire Organisation Chart Management 2026</vt:lpstr>
      <vt:lpstr>Surf Coast Shire Organisation Chart  - 2026  Office of the Chief Executive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Emily Whelan</dc:creator>
  <cp:lastModifiedBy>Tina Whillock</cp:lastModifiedBy>
  <cp:revision>11</cp:revision>
  <dcterms:created xsi:type="dcterms:W3CDTF">2024-04-17T06:10:57Z</dcterms:created>
  <dcterms:modified xsi:type="dcterms:W3CDTF">2026-01-06T22:46:54Z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2024-04-16T00:00:00Z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2024-04-17T00:00:00Z</vt:filetime>
  </property>
  <property fmtid="{D5CDD505-2E9C-101B-9397-08002B2CF9AE}" pid="5" name="Producer">
    <vt:lpwstr>Microsoft® PowerPoint® for Microsoft 365</vt:lpwstr>
  </property>
  <property fmtid="{D5CDD505-2E9C-101B-9397-08002B2CF9AE}" pid="6" name="ContentTypeId">
    <vt:lpwstr>0x010100C8F43F28BB94C54F80981DB4D112987B</vt:lpwstr>
  </property>
</Properties>
</file>